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21"/>
  </p:notesMasterIdLst>
  <p:sldIdLst>
    <p:sldId id="256" r:id="rId6"/>
    <p:sldId id="294" r:id="rId7"/>
    <p:sldId id="257" r:id="rId8"/>
    <p:sldId id="295" r:id="rId9"/>
    <p:sldId id="307" r:id="rId10"/>
    <p:sldId id="296" r:id="rId11"/>
    <p:sldId id="308" r:id="rId12"/>
    <p:sldId id="297" r:id="rId13"/>
    <p:sldId id="301" r:id="rId14"/>
    <p:sldId id="302" r:id="rId15"/>
    <p:sldId id="300" r:id="rId16"/>
    <p:sldId id="304" r:id="rId17"/>
    <p:sldId id="305" r:id="rId18"/>
    <p:sldId id="306" r:id="rId19"/>
    <p:sldId id="288" r:id="rId2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man, Jacob D" initials="FD" lastIdx="1" clrIdx="0">
    <p:extLst>
      <p:ext uri="{19B8F6BF-5375-455C-9EA6-DF929625EA0E}">
        <p15:presenceInfo xmlns:p15="http://schemas.microsoft.com/office/powerpoint/2012/main" userId="S::jfreeman93@gatech.edu::636599fd-e733-43ce-b7b0-2049c3207c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16219-DFF8-4659-A223-E0DF908E2851}" v="24" dt="2021-12-01T02:01:46.878"/>
    <p1510:client id="{0CE3A3CC-E961-458C-92C2-10E1108C59AD}" v="86" dt="2021-12-01T02:37:02.973"/>
    <p1510:client id="{113B7EB8-5A46-4AB5-99BD-C4461604077D}" v="178" dt="2021-12-01T05:24:04.775"/>
    <p1510:client id="{1633F513-4A95-41F4-A2F4-44C652E62BE2}" v="347" dt="2021-12-01T02:18:36.877"/>
    <p1510:client id="{17713C72-1806-4468-9A79-59E878E7487F}" v="15" dt="2021-12-01T02:42:22.633"/>
    <p1510:client id="{217AFA84-B040-475E-B3A1-08E6ED460522}" v="183" dt="2021-12-01T02:40:44.924"/>
    <p1510:client id="{241839A6-6EE7-48B0-8C8B-89B4B52C2290}" v="51" dt="2021-12-01T02:12:06.419"/>
    <p1510:client id="{27B0EEAD-A136-4302-864B-20173D7387D6}" v="569" dt="2021-11-30T03:20:44.035"/>
    <p1510:client id="{34412579-999C-48C7-96A9-5C71FD874123}" v="96" dt="2021-12-01T08:14:52.546"/>
    <p1510:client id="{365A7B35-E986-4C3E-9854-F8B2C0DC6A1B}" v="86" dt="2021-12-01T02:08:11.639"/>
    <p1510:client id="{5A81B6B8-C4DD-4271-9315-A80F99A49FD5}" v="818" dt="2021-12-01T00:08:04.170"/>
    <p1510:client id="{66F69C8F-BCDE-42D8-9FA0-074431CED727}" v="163" dt="2021-11-30T01:46:43.815"/>
    <p1510:client id="{7B9C9F9E-652C-4171-9666-D7BB389BF04F}" v="54" dt="2021-12-01T02:42:43.573"/>
    <p1510:client id="{A573DAB9-1116-4ACC-8909-10FB36089AB8}" v="23" dt="2021-11-30T05:25:24.502"/>
    <p1510:client id="{AA33F801-3319-473E-943D-FD6A3000CC3F}" v="115" dt="2021-12-01T13:39:20.088"/>
    <p1510:client id="{B5C80CF5-A585-4E2A-B392-8B0716C3166D}" v="79" dt="2021-11-30T06:47:46.374"/>
    <p1510:client id="{B6AD015B-268C-48E0-8348-F4C62FB7188D}" v="5" dt="2021-12-01T05:55:30.950"/>
    <p1510:client id="{D12734EB-8763-4471-B417-FD16D105B096}" v="131" dt="2021-11-30T04:40:10.293"/>
    <p1510:client id="{D917A3D3-3D5A-44E0-B8ED-4D4B4D0787CB}" v="83" dt="2021-12-01T02:19:23.473"/>
    <p1510:client id="{E2CD6FF1-DA9E-487C-A5A1-6C1F6B5B3336}" v="82" dt="2021-12-01T02:07:40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dgen, Wesley B" userId="S::wdodgen3@gatech.edu::1730ed0e-4319-49d9-95f8-99d264b18f8d" providerId="AD" clId="Web-{F46EB36F-AC10-459B-BF81-3898E9069D8C}"/>
    <pc:docChg chg="modSld">
      <pc:chgData name="Dodgen, Wesley B" userId="S::wdodgen3@gatech.edu::1730ed0e-4319-49d9-95f8-99d264b18f8d" providerId="AD" clId="Web-{F46EB36F-AC10-459B-BF81-3898E9069D8C}" dt="2021-09-21T21:49:29.732" v="5" actId="1076"/>
      <pc:docMkLst>
        <pc:docMk/>
      </pc:docMkLst>
      <pc:sldChg chg="modSp">
        <pc:chgData name="Dodgen, Wesley B" userId="S::wdodgen3@gatech.edu::1730ed0e-4319-49d9-95f8-99d264b18f8d" providerId="AD" clId="Web-{F46EB36F-AC10-459B-BF81-3898E9069D8C}" dt="2021-09-21T21:49:29.732" v="5" actId="1076"/>
        <pc:sldMkLst>
          <pc:docMk/>
          <pc:sldMk cId="3080532174" sldId="269"/>
        </pc:sldMkLst>
        <pc:picChg chg="mod">
          <ac:chgData name="Dodgen, Wesley B" userId="S::wdodgen3@gatech.edu::1730ed0e-4319-49d9-95f8-99d264b18f8d" providerId="AD" clId="Web-{F46EB36F-AC10-459B-BF81-3898E9069D8C}" dt="2021-09-21T21:49:29.732" v="5" actId="1076"/>
          <ac:picMkLst>
            <pc:docMk/>
            <pc:sldMk cId="3080532174" sldId="269"/>
            <ac:picMk id="2" creationId="{B23931EA-4E28-4357-8896-0FBA0A8FE74A}"/>
          </ac:picMkLst>
        </pc:picChg>
      </pc:sldChg>
    </pc:docChg>
  </pc:docChgLst>
  <pc:docChgLst>
    <pc:chgData clId="Web-{F46EB36F-AC10-459B-BF81-3898E9069D8C}"/>
    <pc:docChg chg="modSld">
      <pc:chgData name="" userId="" providerId="" clId="Web-{F46EB36F-AC10-459B-BF81-3898E9069D8C}" dt="2021-09-21T21:49:13.919" v="0"/>
      <pc:docMkLst>
        <pc:docMk/>
      </pc:docMkLst>
      <pc:sldChg chg="addSp modSp">
        <pc:chgData name="" userId="" providerId="" clId="Web-{F46EB36F-AC10-459B-BF81-3898E9069D8C}" dt="2021-09-21T21:49:13.919" v="0"/>
        <pc:sldMkLst>
          <pc:docMk/>
          <pc:sldMk cId="3080532174" sldId="269"/>
        </pc:sldMkLst>
        <pc:picChg chg="add mod">
          <ac:chgData name="" userId="" providerId="" clId="Web-{F46EB36F-AC10-459B-BF81-3898E9069D8C}" dt="2021-09-21T21:49:13.919" v="0"/>
          <ac:picMkLst>
            <pc:docMk/>
            <pc:sldMk cId="3080532174" sldId="269"/>
            <ac:picMk id="2" creationId="{B23931EA-4E28-4357-8896-0FBA0A8FE74A}"/>
          </ac:picMkLst>
        </pc:picChg>
      </pc:sldChg>
    </pc:docChg>
  </pc:docChgLst>
  <pc:docChgLst>
    <pc:chgData name="Shoemaker, Garrett J" userId="S::gshoemaker3@gatech.edu::5dbef2b8-afef-4e66-a189-ff67b3e0491a" providerId="AD" clId="Web-{508DFF52-6509-4F69-8080-FB239BBD279A}"/>
    <pc:docChg chg="modSld">
      <pc:chgData name="Shoemaker, Garrett J" userId="S::gshoemaker3@gatech.edu::5dbef2b8-afef-4e66-a189-ff67b3e0491a" providerId="AD" clId="Web-{508DFF52-6509-4F69-8080-FB239BBD279A}" dt="2021-09-22T13:20:06.415" v="1" actId="20577"/>
      <pc:docMkLst>
        <pc:docMk/>
      </pc:docMkLst>
      <pc:sldChg chg="modSp">
        <pc:chgData name="Shoemaker, Garrett J" userId="S::gshoemaker3@gatech.edu::5dbef2b8-afef-4e66-a189-ff67b3e0491a" providerId="AD" clId="Web-{508DFF52-6509-4F69-8080-FB239BBD279A}" dt="2021-09-22T13:20:06.415" v="1" actId="20577"/>
        <pc:sldMkLst>
          <pc:docMk/>
          <pc:sldMk cId="0" sldId="256"/>
        </pc:sldMkLst>
        <pc:spChg chg="mod">
          <ac:chgData name="Shoemaker, Garrett J" userId="S::gshoemaker3@gatech.edu::5dbef2b8-afef-4e66-a189-ff67b3e0491a" providerId="AD" clId="Web-{508DFF52-6509-4F69-8080-FB239BBD279A}" dt="2021-09-22T13:20:06.415" v="1" actId="20577"/>
          <ac:spMkLst>
            <pc:docMk/>
            <pc:sldMk cId="0" sldId="256"/>
            <ac:spMk id="81" creationId="{00000000-0000-0000-0000-000000000000}"/>
          </ac:spMkLst>
        </pc:spChg>
      </pc:sldChg>
    </pc:docChg>
  </pc:docChgLst>
  <pc:docChgLst>
    <pc:chgData name="Booth, Austin W" userId="S::abooth35@gatech.edu::79c65001-eb1f-491c-80fe-9d735ea47ad0" providerId="AD" clId="Web-{1633F513-4A95-41F4-A2F4-44C652E62BE2}"/>
    <pc:docChg chg="modSld sldOrd">
      <pc:chgData name="Booth, Austin W" userId="S::abooth35@gatech.edu::79c65001-eb1f-491c-80fe-9d735ea47ad0" providerId="AD" clId="Web-{1633F513-4A95-41F4-A2F4-44C652E62BE2}" dt="2021-12-01T02:18:35.330" v="339" actId="20577"/>
      <pc:docMkLst>
        <pc:docMk/>
      </pc:docMkLst>
      <pc:sldChg chg="modSp">
        <pc:chgData name="Booth, Austin W" userId="S::abooth35@gatech.edu::79c65001-eb1f-491c-80fe-9d735ea47ad0" providerId="AD" clId="Web-{1633F513-4A95-41F4-A2F4-44C652E62BE2}" dt="2021-12-01T02:18:35.330" v="339" actId="20577"/>
        <pc:sldMkLst>
          <pc:docMk/>
          <pc:sldMk cId="0" sldId="257"/>
        </pc:sldMkLst>
        <pc:spChg chg="mod">
          <ac:chgData name="Booth, Austin W" userId="S::abooth35@gatech.edu::79c65001-eb1f-491c-80fe-9d735ea47ad0" providerId="AD" clId="Web-{1633F513-4A95-41F4-A2F4-44C652E62BE2}" dt="2021-12-01T02:18:35.330" v="339" actId="20577"/>
          <ac:spMkLst>
            <pc:docMk/>
            <pc:sldMk cId="0" sldId="257"/>
            <ac:spMk id="86" creationId="{00000000-0000-0000-0000-000000000000}"/>
          </ac:spMkLst>
        </pc:spChg>
        <pc:spChg chg="mod">
          <ac:chgData name="Booth, Austin W" userId="S::abooth35@gatech.edu::79c65001-eb1f-491c-80fe-9d735ea47ad0" providerId="AD" clId="Web-{1633F513-4A95-41F4-A2F4-44C652E62BE2}" dt="2021-12-01T02:13:05.010" v="52" actId="20577"/>
          <ac:spMkLst>
            <pc:docMk/>
            <pc:sldMk cId="0" sldId="257"/>
            <ac:spMk id="87" creationId="{00000000-0000-0000-0000-000000000000}"/>
          </ac:spMkLst>
        </pc:spChg>
      </pc:sldChg>
      <pc:sldChg chg="modSp ord">
        <pc:chgData name="Booth, Austin W" userId="S::abooth35@gatech.edu::79c65001-eb1f-491c-80fe-9d735ea47ad0" providerId="AD" clId="Web-{1633F513-4A95-41F4-A2F4-44C652E62BE2}" dt="2021-12-01T02:14:53.622" v="106" actId="20577"/>
        <pc:sldMkLst>
          <pc:docMk/>
          <pc:sldMk cId="1877279037" sldId="294"/>
        </pc:sldMkLst>
        <pc:spChg chg="mod">
          <ac:chgData name="Booth, Austin W" userId="S::abooth35@gatech.edu::79c65001-eb1f-491c-80fe-9d735ea47ad0" providerId="AD" clId="Web-{1633F513-4A95-41F4-A2F4-44C652E62BE2}" dt="2021-12-01T02:14:53.622" v="106" actId="20577"/>
          <ac:spMkLst>
            <pc:docMk/>
            <pc:sldMk cId="1877279037" sldId="294"/>
            <ac:spMk id="3" creationId="{C400BCDE-704A-4848-9C96-2D7FBE43AC64}"/>
          </ac:spMkLst>
        </pc:spChg>
      </pc:sldChg>
    </pc:docChg>
  </pc:docChgLst>
  <pc:docChgLst>
    <pc:chgData name="Hoffman, Aaron J" userId="S::ahoffman41@gatech.edu::9b4e7e58-d759-4197-b12c-eae1b223512d" providerId="AD" clId="Web-{D917A3D3-3D5A-44E0-B8ED-4D4B4D0787CB}"/>
    <pc:docChg chg="modSld">
      <pc:chgData name="Hoffman, Aaron J" userId="S::ahoffman41@gatech.edu::9b4e7e58-d759-4197-b12c-eae1b223512d" providerId="AD" clId="Web-{D917A3D3-3D5A-44E0-B8ED-4D4B4D0787CB}" dt="2021-12-01T02:19:23.473" v="81" actId="20577"/>
      <pc:docMkLst>
        <pc:docMk/>
      </pc:docMkLst>
      <pc:sldChg chg="modSp">
        <pc:chgData name="Hoffman, Aaron J" userId="S::ahoffman41@gatech.edu::9b4e7e58-d759-4197-b12c-eae1b223512d" providerId="AD" clId="Web-{D917A3D3-3D5A-44E0-B8ED-4D4B4D0787CB}" dt="2021-12-01T02:19:23.473" v="81" actId="20577"/>
        <pc:sldMkLst>
          <pc:docMk/>
          <pc:sldMk cId="834179815" sldId="302"/>
        </pc:sldMkLst>
        <pc:spChg chg="mod">
          <ac:chgData name="Hoffman, Aaron J" userId="S::ahoffman41@gatech.edu::9b4e7e58-d759-4197-b12c-eae1b223512d" providerId="AD" clId="Web-{D917A3D3-3D5A-44E0-B8ED-4D4B4D0787CB}" dt="2021-12-01T02:19:23.473" v="81" actId="20577"/>
          <ac:spMkLst>
            <pc:docMk/>
            <pc:sldMk cId="834179815" sldId="302"/>
            <ac:spMk id="4" creationId="{321451E5-4AF8-45B5-9897-AA436E78FBAF}"/>
          </ac:spMkLst>
        </pc:spChg>
      </pc:sldChg>
    </pc:docChg>
  </pc:docChgLst>
  <pc:docChgLst>
    <pc:chgData name="Shoemaker, Garrett J" userId="S::gshoemaker3@gatech.edu::5dbef2b8-afef-4e66-a189-ff67b3e0491a" providerId="AD" clId="Web-{4C7D58C8-E546-4CF7-B712-2F028A4F189F}"/>
    <pc:docChg chg="addSld delSld modSld">
      <pc:chgData name="Shoemaker, Garrett J" userId="S::gshoemaker3@gatech.edu::5dbef2b8-afef-4e66-a189-ff67b3e0491a" providerId="AD" clId="Web-{4C7D58C8-E546-4CF7-B712-2F028A4F189F}" dt="2021-10-27T01:29:35.082" v="40" actId="20577"/>
      <pc:docMkLst>
        <pc:docMk/>
      </pc:docMkLst>
      <pc:sldChg chg="del">
        <pc:chgData name="Shoemaker, Garrett J" userId="S::gshoemaker3@gatech.edu::5dbef2b8-afef-4e66-a189-ff67b3e0491a" providerId="AD" clId="Web-{4C7D58C8-E546-4CF7-B712-2F028A4F189F}" dt="2021-10-27T01:26:46.011" v="0"/>
        <pc:sldMkLst>
          <pc:docMk/>
          <pc:sldMk cId="2603939371" sldId="268"/>
        </pc:sldMkLst>
      </pc:sldChg>
      <pc:sldChg chg="modSp new">
        <pc:chgData name="Shoemaker, Garrett J" userId="S::gshoemaker3@gatech.edu::5dbef2b8-afef-4e66-a189-ff67b3e0491a" providerId="AD" clId="Web-{4C7D58C8-E546-4CF7-B712-2F028A4F189F}" dt="2021-10-27T01:29:13.456" v="31" actId="20577"/>
        <pc:sldMkLst>
          <pc:docMk/>
          <pc:sldMk cId="509047499" sldId="284"/>
        </pc:sldMkLst>
        <pc:spChg chg="mod">
          <ac:chgData name="Shoemaker, Garrett J" userId="S::gshoemaker3@gatech.edu::5dbef2b8-afef-4e66-a189-ff67b3e0491a" providerId="AD" clId="Web-{4C7D58C8-E546-4CF7-B712-2F028A4F189F}" dt="2021-10-27T01:29:13.456" v="31" actId="20577"/>
          <ac:spMkLst>
            <pc:docMk/>
            <pc:sldMk cId="509047499" sldId="284"/>
            <ac:spMk id="3" creationId="{ADAF3CD2-B0FB-42A4-BE61-AB335AD87BC2}"/>
          </ac:spMkLst>
        </pc:spChg>
      </pc:sldChg>
      <pc:sldChg chg="new del">
        <pc:chgData name="Shoemaker, Garrett J" userId="S::gshoemaker3@gatech.edu::5dbef2b8-afef-4e66-a189-ff67b3e0491a" providerId="AD" clId="Web-{4C7D58C8-E546-4CF7-B712-2F028A4F189F}" dt="2021-10-27T01:27:24.404" v="6"/>
        <pc:sldMkLst>
          <pc:docMk/>
          <pc:sldMk cId="3925606814" sldId="284"/>
        </pc:sldMkLst>
      </pc:sldChg>
      <pc:sldChg chg="modSp new">
        <pc:chgData name="Shoemaker, Garrett J" userId="S::gshoemaker3@gatech.edu::5dbef2b8-afef-4e66-a189-ff67b3e0491a" providerId="AD" clId="Web-{4C7D58C8-E546-4CF7-B712-2F028A4F189F}" dt="2021-10-27T01:29:29.644" v="37" actId="20577"/>
        <pc:sldMkLst>
          <pc:docMk/>
          <pc:sldMk cId="189653870" sldId="285"/>
        </pc:sldMkLst>
        <pc:spChg chg="mod">
          <ac:chgData name="Shoemaker, Garrett J" userId="S::gshoemaker3@gatech.edu::5dbef2b8-afef-4e66-a189-ff67b3e0491a" providerId="AD" clId="Web-{4C7D58C8-E546-4CF7-B712-2F028A4F189F}" dt="2021-10-27T01:29:29.644" v="37" actId="20577"/>
          <ac:spMkLst>
            <pc:docMk/>
            <pc:sldMk cId="189653870" sldId="285"/>
            <ac:spMk id="3" creationId="{343250FD-EADE-4B3F-93C4-63F012B93964}"/>
          </ac:spMkLst>
        </pc:spChg>
      </pc:sldChg>
      <pc:sldChg chg="new del">
        <pc:chgData name="Shoemaker, Garrett J" userId="S::gshoemaker3@gatech.edu::5dbef2b8-afef-4e66-a189-ff67b3e0491a" providerId="AD" clId="Web-{4C7D58C8-E546-4CF7-B712-2F028A4F189F}" dt="2021-10-27T01:27:21.153" v="5"/>
        <pc:sldMkLst>
          <pc:docMk/>
          <pc:sldMk cId="4286369532" sldId="285"/>
        </pc:sldMkLst>
      </pc:sldChg>
      <pc:sldChg chg="modSp new">
        <pc:chgData name="Shoemaker, Garrett J" userId="S::gshoemaker3@gatech.edu::5dbef2b8-afef-4e66-a189-ff67b3e0491a" providerId="AD" clId="Web-{4C7D58C8-E546-4CF7-B712-2F028A4F189F}" dt="2021-10-27T01:29:35.082" v="40" actId="20577"/>
        <pc:sldMkLst>
          <pc:docMk/>
          <pc:sldMk cId="2476022475" sldId="286"/>
        </pc:sldMkLst>
        <pc:spChg chg="mod">
          <ac:chgData name="Shoemaker, Garrett J" userId="S::gshoemaker3@gatech.edu::5dbef2b8-afef-4e66-a189-ff67b3e0491a" providerId="AD" clId="Web-{4C7D58C8-E546-4CF7-B712-2F028A4F189F}" dt="2021-10-27T01:29:35.082" v="40" actId="20577"/>
          <ac:spMkLst>
            <pc:docMk/>
            <pc:sldMk cId="2476022475" sldId="286"/>
            <ac:spMk id="3" creationId="{7CA71D84-CE8E-4640-89E8-4F1B1F529074}"/>
          </ac:spMkLst>
        </pc:spChg>
      </pc:sldChg>
      <pc:sldChg chg="new del">
        <pc:chgData name="Shoemaker, Garrett J" userId="S::gshoemaker3@gatech.edu::5dbef2b8-afef-4e66-a189-ff67b3e0491a" providerId="AD" clId="Web-{4C7D58C8-E546-4CF7-B712-2F028A4F189F}" dt="2021-10-27T01:27:19.153" v="4"/>
        <pc:sldMkLst>
          <pc:docMk/>
          <pc:sldMk cId="3509264262" sldId="286"/>
        </pc:sldMkLst>
      </pc:sldChg>
    </pc:docChg>
  </pc:docChgLst>
  <pc:docChgLst>
    <pc:chgData name="Freeman, Jacob D" userId="S::jfreeman93@gatech.edu::636599fd-e733-43ce-b7b0-2049c3207c8e" providerId="AD" clId="Web-{46B3698F-6C22-4E68-B1F2-CEC0BECEADBD}"/>
    <pc:docChg chg="modSld">
      <pc:chgData name="Freeman, Jacob D" userId="S::jfreeman93@gatech.edu::636599fd-e733-43ce-b7b0-2049c3207c8e" providerId="AD" clId="Web-{46B3698F-6C22-4E68-B1F2-CEC0BECEADBD}" dt="2021-09-22T04:26:12.817" v="1"/>
      <pc:docMkLst>
        <pc:docMk/>
      </pc:docMkLst>
      <pc:sldChg chg="addSp delSp modSp">
        <pc:chgData name="Freeman, Jacob D" userId="S::jfreeman93@gatech.edu::636599fd-e733-43ce-b7b0-2049c3207c8e" providerId="AD" clId="Web-{46B3698F-6C22-4E68-B1F2-CEC0BECEADBD}" dt="2021-09-22T04:26:12.817" v="1"/>
        <pc:sldMkLst>
          <pc:docMk/>
          <pc:sldMk cId="2423371832" sldId="278"/>
        </pc:sldMkLst>
        <pc:picChg chg="del">
          <ac:chgData name="Freeman, Jacob D" userId="S::jfreeman93@gatech.edu::636599fd-e733-43ce-b7b0-2049c3207c8e" providerId="AD" clId="Web-{46B3698F-6C22-4E68-B1F2-CEC0BECEADBD}" dt="2021-09-22T04:26:12.817" v="1"/>
          <ac:picMkLst>
            <pc:docMk/>
            <pc:sldMk cId="2423371832" sldId="278"/>
            <ac:picMk id="2" creationId="{58B46E8E-29F5-4037-B3E6-695F258B58AE}"/>
          </ac:picMkLst>
        </pc:picChg>
        <pc:picChg chg="add mod">
          <ac:chgData name="Freeman, Jacob D" userId="S::jfreeman93@gatech.edu::636599fd-e733-43ce-b7b0-2049c3207c8e" providerId="AD" clId="Web-{46B3698F-6C22-4E68-B1F2-CEC0BECEADBD}" dt="2021-09-22T04:26:10.552" v="0"/>
          <ac:picMkLst>
            <pc:docMk/>
            <pc:sldMk cId="2423371832" sldId="278"/>
            <ac:picMk id="3" creationId="{2D02EF8E-7BEE-4AAA-80B1-70615BB84DC5}"/>
          </ac:picMkLst>
        </pc:picChg>
      </pc:sldChg>
    </pc:docChg>
  </pc:docChgLst>
  <pc:docChgLst>
    <pc:chgData name="Shoemaker, Garrett J" userId="S::gshoemaker3@gatech.edu::5dbef2b8-afef-4e66-a189-ff67b3e0491a" providerId="AD" clId="Web-{A6557964-08EE-45A3-8702-6DBBE6D3BA16}"/>
    <pc:docChg chg="modSld">
      <pc:chgData name="Shoemaker, Garrett J" userId="S::gshoemaker3@gatech.edu::5dbef2b8-afef-4e66-a189-ff67b3e0491a" providerId="AD" clId="Web-{A6557964-08EE-45A3-8702-6DBBE6D3BA16}" dt="2021-09-22T16:30:07.798" v="39" actId="20577"/>
      <pc:docMkLst>
        <pc:docMk/>
      </pc:docMkLst>
      <pc:sldChg chg="modSp">
        <pc:chgData name="Shoemaker, Garrett J" userId="S::gshoemaker3@gatech.edu::5dbef2b8-afef-4e66-a189-ff67b3e0491a" providerId="AD" clId="Web-{A6557964-08EE-45A3-8702-6DBBE6D3BA16}" dt="2021-09-22T16:30:07.798" v="39" actId="20577"/>
        <pc:sldMkLst>
          <pc:docMk/>
          <pc:sldMk cId="2603939371" sldId="268"/>
        </pc:sldMkLst>
        <pc:spChg chg="mod">
          <ac:chgData name="Shoemaker, Garrett J" userId="S::gshoemaker3@gatech.edu::5dbef2b8-afef-4e66-a189-ff67b3e0491a" providerId="AD" clId="Web-{A6557964-08EE-45A3-8702-6DBBE6D3BA16}" dt="2021-09-22T16:30:07.798" v="39" actId="20577"/>
          <ac:spMkLst>
            <pc:docMk/>
            <pc:sldMk cId="2603939371" sldId="268"/>
            <ac:spMk id="119" creationId="{00000000-0000-0000-0000-000000000000}"/>
          </ac:spMkLst>
        </pc:spChg>
      </pc:sldChg>
    </pc:docChg>
  </pc:docChgLst>
  <pc:docChgLst>
    <pc:chgData name="Mbakwe, Andre C" userId="S::ambakwe3@gatech.edu::77345aae-410e-4993-baba-360e71b21ffa" providerId="AD" clId="Web-{892F45AD-3734-4F2C-A26D-89A1FB4308CD}"/>
    <pc:docChg chg="modSld">
      <pc:chgData name="Mbakwe, Andre C" userId="S::ambakwe3@gatech.edu::77345aae-410e-4993-baba-360e71b21ffa" providerId="AD" clId="Web-{892F45AD-3734-4F2C-A26D-89A1FB4308CD}" dt="2021-10-27T01:20:22.160" v="19" actId="20577"/>
      <pc:docMkLst>
        <pc:docMk/>
      </pc:docMkLst>
      <pc:sldChg chg="modSp">
        <pc:chgData name="Mbakwe, Andre C" userId="S::ambakwe3@gatech.edu::77345aae-410e-4993-baba-360e71b21ffa" providerId="AD" clId="Web-{892F45AD-3734-4F2C-A26D-89A1FB4308CD}" dt="2021-10-27T01:20:22.160" v="19" actId="20577"/>
        <pc:sldMkLst>
          <pc:docMk/>
          <pc:sldMk cId="1142356346" sldId="283"/>
        </pc:sldMkLst>
        <pc:spChg chg="mod">
          <ac:chgData name="Mbakwe, Andre C" userId="S::ambakwe3@gatech.edu::77345aae-410e-4993-baba-360e71b21ffa" providerId="AD" clId="Web-{892F45AD-3734-4F2C-A26D-89A1FB4308CD}" dt="2021-10-27T01:20:22.160" v="19" actId="20577"/>
          <ac:spMkLst>
            <pc:docMk/>
            <pc:sldMk cId="1142356346" sldId="283"/>
            <ac:spMk id="2" creationId="{171F761A-D821-40F4-B7EB-A1E9760DD310}"/>
          </ac:spMkLst>
        </pc:spChg>
      </pc:sldChg>
    </pc:docChg>
  </pc:docChgLst>
  <pc:docChgLst>
    <pc:chgData name="Booth, Austin W" userId="S::abooth35@gatech.edu::79c65001-eb1f-491c-80fe-9d735ea47ad0" providerId="AD" clId="Web-{0CE3A3CC-E961-458C-92C2-10E1108C59AD}"/>
    <pc:docChg chg="modSld">
      <pc:chgData name="Booth, Austin W" userId="S::abooth35@gatech.edu::79c65001-eb1f-491c-80fe-9d735ea47ad0" providerId="AD" clId="Web-{0CE3A3CC-E961-458C-92C2-10E1108C59AD}" dt="2021-12-01T02:37:02.973" v="85" actId="20577"/>
      <pc:docMkLst>
        <pc:docMk/>
      </pc:docMkLst>
      <pc:sldChg chg="modSp">
        <pc:chgData name="Booth, Austin W" userId="S::abooth35@gatech.edu::79c65001-eb1f-491c-80fe-9d735ea47ad0" providerId="AD" clId="Web-{0CE3A3CC-E961-458C-92C2-10E1108C59AD}" dt="2021-12-01T02:37:02.973" v="85" actId="20577"/>
        <pc:sldMkLst>
          <pc:docMk/>
          <pc:sldMk cId="0" sldId="257"/>
        </pc:sldMkLst>
        <pc:spChg chg="mod">
          <ac:chgData name="Booth, Austin W" userId="S::abooth35@gatech.edu::79c65001-eb1f-491c-80fe-9d735ea47ad0" providerId="AD" clId="Web-{0CE3A3CC-E961-458C-92C2-10E1108C59AD}" dt="2021-12-01T02:37:02.973" v="85" actId="20577"/>
          <ac:spMkLst>
            <pc:docMk/>
            <pc:sldMk cId="0" sldId="257"/>
            <ac:spMk id="86" creationId="{00000000-0000-0000-0000-000000000000}"/>
          </ac:spMkLst>
        </pc:spChg>
      </pc:sldChg>
    </pc:docChg>
  </pc:docChgLst>
  <pc:docChgLst>
    <pc:chgData name="Dodgen, Wesley B" userId="S::wdodgen3@gatech.edu::1730ed0e-4319-49d9-95f8-99d264b18f8d" providerId="AD" clId="Web-{152EB9F8-A0C2-4376-BA98-FC1C906A6D8C}"/>
    <pc:docChg chg="modSld">
      <pc:chgData name="Dodgen, Wesley B" userId="S::wdodgen3@gatech.edu::1730ed0e-4319-49d9-95f8-99d264b18f8d" providerId="AD" clId="Web-{152EB9F8-A0C2-4376-BA98-FC1C906A6D8C}" dt="2021-09-22T12:45:05.139" v="47" actId="20577"/>
      <pc:docMkLst>
        <pc:docMk/>
      </pc:docMkLst>
      <pc:sldChg chg="modSp">
        <pc:chgData name="Dodgen, Wesley B" userId="S::wdodgen3@gatech.edu::1730ed0e-4319-49d9-95f8-99d264b18f8d" providerId="AD" clId="Web-{152EB9F8-A0C2-4376-BA98-FC1C906A6D8C}" dt="2021-09-22T12:45:05.139" v="47" actId="20577"/>
        <pc:sldMkLst>
          <pc:docMk/>
          <pc:sldMk cId="2813518768" sldId="270"/>
        </pc:sldMkLst>
        <pc:spChg chg="mod">
          <ac:chgData name="Dodgen, Wesley B" userId="S::wdodgen3@gatech.edu::1730ed0e-4319-49d9-95f8-99d264b18f8d" providerId="AD" clId="Web-{152EB9F8-A0C2-4376-BA98-FC1C906A6D8C}" dt="2021-09-22T12:45:05.139" v="47" actId="20577"/>
          <ac:spMkLst>
            <pc:docMk/>
            <pc:sldMk cId="2813518768" sldId="270"/>
            <ac:spMk id="119" creationId="{00000000-0000-0000-0000-000000000000}"/>
          </ac:spMkLst>
        </pc:spChg>
      </pc:sldChg>
    </pc:docChg>
  </pc:docChgLst>
  <pc:docChgLst>
    <pc:chgData name="Hoffman, Aaron J" userId="S::ahoffman41@gatech.edu::9b4e7e58-d759-4197-b12c-eae1b223512d" providerId="AD" clId="Web-{A8593255-3EA1-4096-A00D-F0963C716997}"/>
    <pc:docChg chg="modSld">
      <pc:chgData name="Hoffman, Aaron J" userId="S::ahoffman41@gatech.edu::9b4e7e58-d759-4197-b12c-eae1b223512d" providerId="AD" clId="Web-{A8593255-3EA1-4096-A00D-F0963C716997}" dt="2021-09-21T21:00:13.955" v="13"/>
      <pc:docMkLst>
        <pc:docMk/>
      </pc:docMkLst>
      <pc:sldChg chg="addSp delSp modSp">
        <pc:chgData name="Hoffman, Aaron J" userId="S::ahoffman41@gatech.edu::9b4e7e58-d759-4197-b12c-eae1b223512d" providerId="AD" clId="Web-{A8593255-3EA1-4096-A00D-F0963C716997}" dt="2021-09-21T21:00:13.955" v="13"/>
        <pc:sldMkLst>
          <pc:docMk/>
          <pc:sldMk cId="917711174" sldId="272"/>
        </pc:sldMkLst>
        <pc:spChg chg="mod">
          <ac:chgData name="Hoffman, Aaron J" userId="S::ahoffman41@gatech.edu::9b4e7e58-d759-4197-b12c-eae1b223512d" providerId="AD" clId="Web-{A8593255-3EA1-4096-A00D-F0963C716997}" dt="2021-09-21T20:59:59.564" v="8" actId="1076"/>
          <ac:spMkLst>
            <pc:docMk/>
            <pc:sldMk cId="917711174" sldId="272"/>
            <ac:spMk id="119" creationId="{00000000-0000-0000-0000-000000000000}"/>
          </ac:spMkLst>
        </pc:spChg>
        <pc:graphicFrameChg chg="add del mod modGraphic">
          <ac:chgData name="Hoffman, Aaron J" userId="S::ahoffman41@gatech.edu::9b4e7e58-d759-4197-b12c-eae1b223512d" providerId="AD" clId="Web-{A8593255-3EA1-4096-A00D-F0963C716997}" dt="2021-09-21T21:00:13.955" v="13"/>
          <ac:graphicFrameMkLst>
            <pc:docMk/>
            <pc:sldMk cId="917711174" sldId="272"/>
            <ac:graphicFrameMk id="3" creationId="{DFF50DEB-8D98-478E-B2F5-D7865D790729}"/>
          </ac:graphicFrameMkLst>
        </pc:graphicFrameChg>
      </pc:sldChg>
    </pc:docChg>
  </pc:docChgLst>
  <pc:docChgLst>
    <pc:chgData name="Hoffman, Aaron J" userId="S::ahoffman41@gatech.edu::9b4e7e58-d759-4197-b12c-eae1b223512d" providerId="AD" clId="Web-{C77BDBD4-C60D-4B4D-9E14-469152165933}"/>
    <pc:docChg chg="modSld">
      <pc:chgData name="Hoffman, Aaron J" userId="S::ahoffman41@gatech.edu::9b4e7e58-d759-4197-b12c-eae1b223512d" providerId="AD" clId="Web-{C77BDBD4-C60D-4B4D-9E14-469152165933}" dt="2021-09-21T21:14:52.396" v="280" actId="20577"/>
      <pc:docMkLst>
        <pc:docMk/>
      </pc:docMkLst>
      <pc:sldChg chg="addSp modSp">
        <pc:chgData name="Hoffman, Aaron J" userId="S::ahoffman41@gatech.edu::9b4e7e58-d759-4197-b12c-eae1b223512d" providerId="AD" clId="Web-{C77BDBD4-C60D-4B4D-9E14-469152165933}" dt="2021-09-21T21:14:52.396" v="280" actId="20577"/>
        <pc:sldMkLst>
          <pc:docMk/>
          <pc:sldMk cId="1162581046" sldId="271"/>
        </pc:sldMkLst>
        <pc:spChg chg="add mod">
          <ac:chgData name="Hoffman, Aaron J" userId="S::ahoffman41@gatech.edu::9b4e7e58-d759-4197-b12c-eae1b223512d" providerId="AD" clId="Web-{C77BDBD4-C60D-4B4D-9E14-469152165933}" dt="2021-09-21T21:14:52.396" v="280" actId="20577"/>
          <ac:spMkLst>
            <pc:docMk/>
            <pc:sldMk cId="1162581046" sldId="271"/>
            <ac:spMk id="2" creationId="{266F533C-2F98-4E6A-B633-1D64986B4902}"/>
          </ac:spMkLst>
        </pc:spChg>
        <pc:spChg chg="mod">
          <ac:chgData name="Hoffman, Aaron J" userId="S::ahoffman41@gatech.edu::9b4e7e58-d759-4197-b12c-eae1b223512d" providerId="AD" clId="Web-{C77BDBD4-C60D-4B4D-9E14-469152165933}" dt="2021-09-21T21:11:23.952" v="182" actId="20577"/>
          <ac:spMkLst>
            <pc:docMk/>
            <pc:sldMk cId="1162581046" sldId="271"/>
            <ac:spMk id="119" creationId="{00000000-0000-0000-0000-000000000000}"/>
          </ac:spMkLst>
        </pc:spChg>
        <pc:spChg chg="mod">
          <ac:chgData name="Hoffman, Aaron J" userId="S::ahoffman41@gatech.edu::9b4e7e58-d759-4197-b12c-eae1b223512d" providerId="AD" clId="Web-{C77BDBD4-C60D-4B4D-9E14-469152165933}" dt="2021-09-21T21:05:58.597" v="14" actId="20577"/>
          <ac:spMkLst>
            <pc:docMk/>
            <pc:sldMk cId="1162581046" sldId="271"/>
            <ac:spMk id="120" creationId="{00000000-0000-0000-0000-000000000000}"/>
          </ac:spMkLst>
        </pc:spChg>
      </pc:sldChg>
    </pc:docChg>
  </pc:docChgLst>
  <pc:docChgLst>
    <pc:chgData name="Hoffman, Aaron J" userId="S::ahoffman41@gatech.edu::9b4e7e58-d759-4197-b12c-eae1b223512d" providerId="AD" clId="Web-{DE80A68F-6D83-48A8-B0A9-67D7C3427840}"/>
    <pc:docChg chg="modSld">
      <pc:chgData name="Hoffman, Aaron J" userId="S::ahoffman41@gatech.edu::9b4e7e58-d759-4197-b12c-eae1b223512d" providerId="AD" clId="Web-{DE80A68F-6D83-48A8-B0A9-67D7C3427840}" dt="2021-09-22T01:20:16.328" v="1" actId="1076"/>
      <pc:docMkLst>
        <pc:docMk/>
      </pc:docMkLst>
      <pc:sldChg chg="modSp">
        <pc:chgData name="Hoffman, Aaron J" userId="S::ahoffman41@gatech.edu::9b4e7e58-d759-4197-b12c-eae1b223512d" providerId="AD" clId="Web-{DE80A68F-6D83-48A8-B0A9-67D7C3427840}" dt="2021-09-22T01:20:16.328" v="1" actId="1076"/>
        <pc:sldMkLst>
          <pc:docMk/>
          <pc:sldMk cId="1162581046" sldId="271"/>
        </pc:sldMkLst>
        <pc:spChg chg="mod">
          <ac:chgData name="Hoffman, Aaron J" userId="S::ahoffman41@gatech.edu::9b4e7e58-d759-4197-b12c-eae1b223512d" providerId="AD" clId="Web-{DE80A68F-6D83-48A8-B0A9-67D7C3427840}" dt="2021-09-22T01:20:16.328" v="1" actId="1076"/>
          <ac:spMkLst>
            <pc:docMk/>
            <pc:sldMk cId="1162581046" sldId="271"/>
            <ac:spMk id="119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A573DAB9-1116-4ACC-8909-10FB36089AB8}"/>
    <pc:docChg chg="modSld">
      <pc:chgData name="Freeman, Jacob D" userId="S::jfreeman93@gatech.edu::636599fd-e733-43ce-b7b0-2049c3207c8e" providerId="AD" clId="Web-{A573DAB9-1116-4ACC-8909-10FB36089AB8}" dt="2021-11-30T05:25:24.502" v="22" actId="20577"/>
      <pc:docMkLst>
        <pc:docMk/>
      </pc:docMkLst>
      <pc:sldChg chg="modSp">
        <pc:chgData name="Freeman, Jacob D" userId="S::jfreeman93@gatech.edu::636599fd-e733-43ce-b7b0-2049c3207c8e" providerId="AD" clId="Web-{A573DAB9-1116-4ACC-8909-10FB36089AB8}" dt="2021-11-30T05:25:24.502" v="22" actId="20577"/>
        <pc:sldMkLst>
          <pc:docMk/>
          <pc:sldMk cId="1877279037" sldId="294"/>
        </pc:sldMkLst>
        <pc:spChg chg="mod">
          <ac:chgData name="Freeman, Jacob D" userId="S::jfreeman93@gatech.edu::636599fd-e733-43ce-b7b0-2049c3207c8e" providerId="AD" clId="Web-{A573DAB9-1116-4ACC-8909-10FB36089AB8}" dt="2021-11-30T05:25:24.502" v="22" actId="20577"/>
          <ac:spMkLst>
            <pc:docMk/>
            <pc:sldMk cId="1877279037" sldId="294"/>
            <ac:spMk id="3" creationId="{C400BCDE-704A-4848-9C96-2D7FBE43AC64}"/>
          </ac:spMkLst>
        </pc:spChg>
      </pc:sldChg>
      <pc:sldChg chg="delSp">
        <pc:chgData name="Freeman, Jacob D" userId="S::jfreeman93@gatech.edu::636599fd-e733-43ce-b7b0-2049c3207c8e" providerId="AD" clId="Web-{A573DAB9-1116-4ACC-8909-10FB36089AB8}" dt="2021-11-30T05:24:59.283" v="14"/>
        <pc:sldMkLst>
          <pc:docMk/>
          <pc:sldMk cId="2933023812" sldId="295"/>
        </pc:sldMkLst>
        <pc:spChg chg="del">
          <ac:chgData name="Freeman, Jacob D" userId="S::jfreeman93@gatech.edu::636599fd-e733-43ce-b7b0-2049c3207c8e" providerId="AD" clId="Web-{A573DAB9-1116-4ACC-8909-10FB36089AB8}" dt="2021-11-30T05:24:57.830" v="13"/>
          <ac:spMkLst>
            <pc:docMk/>
            <pc:sldMk cId="2933023812" sldId="295"/>
            <ac:spMk id="3" creationId="{FD395A36-8E22-4463-8B43-96199C5579E3}"/>
          </ac:spMkLst>
        </pc:spChg>
        <pc:spChg chg="del">
          <ac:chgData name="Freeman, Jacob D" userId="S::jfreeman93@gatech.edu::636599fd-e733-43ce-b7b0-2049c3207c8e" providerId="AD" clId="Web-{A573DAB9-1116-4ACC-8909-10FB36089AB8}" dt="2021-11-30T05:24:59.283" v="14"/>
          <ac:spMkLst>
            <pc:docMk/>
            <pc:sldMk cId="2933023812" sldId="295"/>
            <ac:spMk id="4" creationId="{6F1EB93F-1558-4FC9-8160-0F97EB47EE96}"/>
          </ac:spMkLst>
        </pc:spChg>
      </pc:sldChg>
      <pc:sldChg chg="addSp delSp modSp">
        <pc:chgData name="Freeman, Jacob D" userId="S::jfreeman93@gatech.edu::636599fd-e733-43ce-b7b0-2049c3207c8e" providerId="AD" clId="Web-{A573DAB9-1116-4ACC-8909-10FB36089AB8}" dt="2021-11-30T05:24:41.470" v="12" actId="1076"/>
        <pc:sldMkLst>
          <pc:docMk/>
          <pc:sldMk cId="3716380908" sldId="304"/>
        </pc:sldMkLst>
        <pc:picChg chg="add mod">
          <ac:chgData name="Freeman, Jacob D" userId="S::jfreeman93@gatech.edu::636599fd-e733-43ce-b7b0-2049c3207c8e" providerId="AD" clId="Web-{A573DAB9-1116-4ACC-8909-10FB36089AB8}" dt="2021-11-30T05:24:41.470" v="12" actId="1076"/>
          <ac:picMkLst>
            <pc:docMk/>
            <pc:sldMk cId="3716380908" sldId="304"/>
            <ac:picMk id="2" creationId="{CA01BFEC-0B97-421B-8643-8E6C5921B3D5}"/>
          </ac:picMkLst>
        </pc:picChg>
        <pc:picChg chg="del">
          <ac:chgData name="Freeman, Jacob D" userId="S::jfreeman93@gatech.edu::636599fd-e733-43ce-b7b0-2049c3207c8e" providerId="AD" clId="Web-{A573DAB9-1116-4ACC-8909-10FB36089AB8}" dt="2021-11-30T05:23:12.390" v="0"/>
          <ac:picMkLst>
            <pc:docMk/>
            <pc:sldMk cId="3716380908" sldId="304"/>
            <ac:picMk id="7" creationId="{EFE803D8-DA33-42B9-A97E-70BAD47C4C2E}"/>
          </ac:picMkLst>
        </pc:picChg>
      </pc:sldChg>
    </pc:docChg>
  </pc:docChgLst>
  <pc:docChgLst>
    <pc:chgData name="Freeman, Jacob D" userId="S::jfreeman93@gatech.edu::636599fd-e733-43ce-b7b0-2049c3207c8e" providerId="AD" clId="Web-{DB2D1673-3B52-4C89-949F-84D36D686C96}"/>
    <pc:docChg chg="addSld modSld">
      <pc:chgData name="Freeman, Jacob D" userId="S::jfreeman93@gatech.edu::636599fd-e733-43ce-b7b0-2049c3207c8e" providerId="AD" clId="Web-{DB2D1673-3B52-4C89-949F-84D36D686C96}" dt="2021-09-22T03:22:10.085" v="731" actId="20577"/>
      <pc:docMkLst>
        <pc:docMk/>
      </pc:docMkLst>
      <pc:sldChg chg="addSp delSp modSp">
        <pc:chgData name="Freeman, Jacob D" userId="S::jfreeman93@gatech.edu::636599fd-e733-43ce-b7b0-2049c3207c8e" providerId="AD" clId="Web-{DB2D1673-3B52-4C89-949F-84D36D686C96}" dt="2021-09-22T03:06:54.294" v="561" actId="20577"/>
        <pc:sldMkLst>
          <pc:docMk/>
          <pc:sldMk cId="0" sldId="261"/>
        </pc:sldMkLst>
        <pc:spChg chg="mod">
          <ac:chgData name="Freeman, Jacob D" userId="S::jfreeman93@gatech.edu::636599fd-e733-43ce-b7b0-2049c3207c8e" providerId="AD" clId="Web-{DB2D1673-3B52-4C89-949F-84D36D686C96}" dt="2021-09-22T03:06:54.294" v="561" actId="20577"/>
          <ac:spMkLst>
            <pc:docMk/>
            <pc:sldMk cId="0" sldId="261"/>
            <ac:spMk id="113" creationId="{00000000-0000-0000-0000-000000000000}"/>
          </ac:spMkLst>
        </pc:spChg>
        <pc:graphicFrameChg chg="add del">
          <ac:chgData name="Freeman, Jacob D" userId="S::jfreeman93@gatech.edu::636599fd-e733-43ce-b7b0-2049c3207c8e" providerId="AD" clId="Web-{DB2D1673-3B52-4C89-949F-84D36D686C96}" dt="2021-09-22T02:54:23.211" v="67"/>
          <ac:graphicFrameMkLst>
            <pc:docMk/>
            <pc:sldMk cId="0" sldId="261"/>
            <ac:graphicFrameMk id="2" creationId="{95D9C5C8-9610-4E43-9826-47A586F7D023}"/>
          </ac:graphicFrameMkLst>
        </pc:graphicFrameChg>
        <pc:graphicFrameChg chg="add del mod modGraphic">
          <ac:chgData name="Freeman, Jacob D" userId="S::jfreeman93@gatech.edu::636599fd-e733-43ce-b7b0-2049c3207c8e" providerId="AD" clId="Web-{DB2D1673-3B52-4C89-949F-84D36D686C96}" dt="2021-09-22T02:54:56.493" v="73"/>
          <ac:graphicFrameMkLst>
            <pc:docMk/>
            <pc:sldMk cId="0" sldId="261"/>
            <ac:graphicFrameMk id="4" creationId="{6AED2E7A-D39C-433F-8453-D2DEDA913F8F}"/>
          </ac:graphicFrameMkLst>
        </pc:graphicFrameChg>
        <pc:picChg chg="add del mod">
          <ac:chgData name="Freeman, Jacob D" userId="S::jfreeman93@gatech.edu::636599fd-e733-43ce-b7b0-2049c3207c8e" providerId="AD" clId="Web-{DB2D1673-3B52-4C89-949F-84D36D686C96}" dt="2021-09-22T02:56:16.464" v="87"/>
          <ac:picMkLst>
            <pc:docMk/>
            <pc:sldMk cId="0" sldId="261"/>
            <ac:picMk id="5" creationId="{0BF9D912-3DCB-4A13-A621-20EDB4DB6D36}"/>
          </ac:picMkLst>
        </pc:picChg>
      </pc:sldChg>
      <pc:sldChg chg="addSp delSp modSp">
        <pc:chgData name="Freeman, Jacob D" userId="S::jfreeman93@gatech.edu::636599fd-e733-43ce-b7b0-2049c3207c8e" providerId="AD" clId="Web-{DB2D1673-3B52-4C89-949F-84D36D686C96}" dt="2021-09-22T03:22:10.085" v="731" actId="20577"/>
        <pc:sldMkLst>
          <pc:docMk/>
          <pc:sldMk cId="0" sldId="262"/>
        </pc:sldMkLst>
        <pc:spChg chg="mod">
          <ac:chgData name="Freeman, Jacob D" userId="S::jfreeman93@gatech.edu::636599fd-e733-43ce-b7b0-2049c3207c8e" providerId="AD" clId="Web-{DB2D1673-3B52-4C89-949F-84D36D686C96}" dt="2021-09-22T03:22:10.085" v="731" actId="20577"/>
          <ac:spMkLst>
            <pc:docMk/>
            <pc:sldMk cId="0" sldId="262"/>
            <ac:spMk id="119" creationId="{00000000-0000-0000-0000-000000000000}"/>
          </ac:spMkLst>
        </pc:spChg>
        <pc:picChg chg="add del mod">
          <ac:chgData name="Freeman, Jacob D" userId="S::jfreeman93@gatech.edu::636599fd-e733-43ce-b7b0-2049c3207c8e" providerId="AD" clId="Web-{DB2D1673-3B52-4C89-949F-84D36D686C96}" dt="2021-09-22T03:18:03.015" v="595"/>
          <ac:picMkLst>
            <pc:docMk/>
            <pc:sldMk cId="0" sldId="262"/>
            <ac:picMk id="2" creationId="{AC6C5B48-44A7-46D5-9504-F9E4DBD01FC6}"/>
          </ac:picMkLst>
        </pc:picChg>
      </pc:sldChg>
      <pc:sldChg chg="modSp add replId">
        <pc:chgData name="Freeman, Jacob D" userId="S::jfreeman93@gatech.edu::636599fd-e733-43ce-b7b0-2049c3207c8e" providerId="AD" clId="Web-{DB2D1673-3B52-4C89-949F-84D36D686C96}" dt="2021-09-22T03:11:45.708" v="587" actId="20577"/>
        <pc:sldMkLst>
          <pc:docMk/>
          <pc:sldMk cId="2825150615" sldId="276"/>
        </pc:sldMkLst>
        <pc:spChg chg="mod">
          <ac:chgData name="Freeman, Jacob D" userId="S::jfreeman93@gatech.edu::636599fd-e733-43ce-b7b0-2049c3207c8e" providerId="AD" clId="Web-{DB2D1673-3B52-4C89-949F-84D36D686C96}" dt="2021-09-22T03:11:45.708" v="587" actId="20577"/>
          <ac:spMkLst>
            <pc:docMk/>
            <pc:sldMk cId="2825150615" sldId="276"/>
            <ac:spMk id="113" creationId="{00000000-0000-0000-0000-000000000000}"/>
          </ac:spMkLst>
        </pc:spChg>
        <pc:spChg chg="mod">
          <ac:chgData name="Freeman, Jacob D" userId="S::jfreeman93@gatech.edu::636599fd-e733-43ce-b7b0-2049c3207c8e" providerId="AD" clId="Web-{DB2D1673-3B52-4C89-949F-84D36D686C96}" dt="2021-09-22T03:02:58.866" v="337" actId="20577"/>
          <ac:spMkLst>
            <pc:docMk/>
            <pc:sldMk cId="2825150615" sldId="276"/>
            <ac:spMk id="114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3E5B5235-2F62-4E5A-8766-68528C30CF1A}"/>
    <pc:docChg chg="modSld">
      <pc:chgData name="Freeman, Jacob D" userId="S::jfreeman93@gatech.edu::636599fd-e733-43ce-b7b0-2049c3207c8e" providerId="AD" clId="Web-{3E5B5235-2F62-4E5A-8766-68528C30CF1A}" dt="2021-09-22T16:24:45.850" v="72" actId="14100"/>
      <pc:docMkLst>
        <pc:docMk/>
      </pc:docMkLst>
      <pc:sldChg chg="modSp">
        <pc:chgData name="Freeman, Jacob D" userId="S::jfreeman93@gatech.edu::636599fd-e733-43ce-b7b0-2049c3207c8e" providerId="AD" clId="Web-{3E5B5235-2F62-4E5A-8766-68528C30CF1A}" dt="2021-09-22T16:24:45.850" v="72" actId="14100"/>
        <pc:sldMkLst>
          <pc:docMk/>
          <pc:sldMk cId="0" sldId="256"/>
        </pc:sldMkLst>
        <pc:spChg chg="mod">
          <ac:chgData name="Freeman, Jacob D" userId="S::jfreeman93@gatech.edu::636599fd-e733-43ce-b7b0-2049c3207c8e" providerId="AD" clId="Web-{3E5B5235-2F62-4E5A-8766-68528C30CF1A}" dt="2021-09-22T16:24:45.850" v="72" actId="14100"/>
          <ac:spMkLst>
            <pc:docMk/>
            <pc:sldMk cId="0" sldId="256"/>
            <ac:spMk id="81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AF38D8AA-0DD1-4F2E-999F-9B73CFB5A09F}"/>
    <pc:docChg chg="modSld">
      <pc:chgData name="Freeman, Jacob D" userId="S::jfreeman93@gatech.edu::636599fd-e733-43ce-b7b0-2049c3207c8e" providerId="AD" clId="Web-{AF38D8AA-0DD1-4F2E-999F-9B73CFB5A09F}" dt="2021-09-22T04:20:26.151" v="0"/>
      <pc:docMkLst>
        <pc:docMk/>
      </pc:docMkLst>
      <pc:sldChg chg="addSp modSp">
        <pc:chgData name="Freeman, Jacob D" userId="S::jfreeman93@gatech.edu::636599fd-e733-43ce-b7b0-2049c3207c8e" providerId="AD" clId="Web-{AF38D8AA-0DD1-4F2E-999F-9B73CFB5A09F}" dt="2021-09-22T04:20:26.151" v="0"/>
        <pc:sldMkLst>
          <pc:docMk/>
          <pc:sldMk cId="2423371832" sldId="278"/>
        </pc:sldMkLst>
        <pc:picChg chg="add mod">
          <ac:chgData name="Freeman, Jacob D" userId="S::jfreeman93@gatech.edu::636599fd-e733-43ce-b7b0-2049c3207c8e" providerId="AD" clId="Web-{AF38D8AA-0DD1-4F2E-999F-9B73CFB5A09F}" dt="2021-09-22T04:20:26.151" v="0"/>
          <ac:picMkLst>
            <pc:docMk/>
            <pc:sldMk cId="2423371832" sldId="278"/>
            <ac:picMk id="2" creationId="{58B46E8E-29F5-4037-B3E6-695F258B58AE}"/>
          </ac:picMkLst>
        </pc:picChg>
      </pc:sldChg>
    </pc:docChg>
  </pc:docChgLst>
  <pc:docChgLst>
    <pc:chgData name="Mbakwe, Andre C" userId="S::ambakwe3@gatech.edu::77345aae-410e-4993-baba-360e71b21ffa" providerId="AD" clId="Web-{D2B43078-8120-45E5-A19F-C562F956E7D7}"/>
    <pc:docChg chg="modSld">
      <pc:chgData name="Mbakwe, Andre C" userId="S::ambakwe3@gatech.edu::77345aae-410e-4993-baba-360e71b21ffa" providerId="AD" clId="Web-{D2B43078-8120-45E5-A19F-C562F956E7D7}" dt="2021-10-27T14:59:10.239" v="215" actId="20577"/>
      <pc:docMkLst>
        <pc:docMk/>
      </pc:docMkLst>
      <pc:sldChg chg="modSp">
        <pc:chgData name="Mbakwe, Andre C" userId="S::ambakwe3@gatech.edu::77345aae-410e-4993-baba-360e71b21ffa" providerId="AD" clId="Web-{D2B43078-8120-45E5-A19F-C562F956E7D7}" dt="2021-10-27T14:59:10.239" v="215" actId="20577"/>
        <pc:sldMkLst>
          <pc:docMk/>
          <pc:sldMk cId="1778077101" sldId="279"/>
        </pc:sldMkLst>
        <pc:spChg chg="mod">
          <ac:chgData name="Mbakwe, Andre C" userId="S::ambakwe3@gatech.edu::77345aae-410e-4993-baba-360e71b21ffa" providerId="AD" clId="Web-{D2B43078-8120-45E5-A19F-C562F956E7D7}" dt="2021-10-27T14:59:10.239" v="215" actId="20577"/>
          <ac:spMkLst>
            <pc:docMk/>
            <pc:sldMk cId="1778077101" sldId="279"/>
            <ac:spMk id="120" creationId="{00000000-0000-0000-0000-000000000000}"/>
          </ac:spMkLst>
        </pc:spChg>
      </pc:sldChg>
      <pc:sldChg chg="addSp delSp modSp">
        <pc:chgData name="Mbakwe, Andre C" userId="S::ambakwe3@gatech.edu::77345aae-410e-4993-baba-360e71b21ffa" providerId="AD" clId="Web-{D2B43078-8120-45E5-A19F-C562F956E7D7}" dt="2021-10-27T14:58:45.441" v="214" actId="20577"/>
        <pc:sldMkLst>
          <pc:docMk/>
          <pc:sldMk cId="3173953970" sldId="298"/>
        </pc:sldMkLst>
        <pc:spChg chg="mod">
          <ac:chgData name="Mbakwe, Andre C" userId="S::ambakwe3@gatech.edu::77345aae-410e-4993-baba-360e71b21ffa" providerId="AD" clId="Web-{D2B43078-8120-45E5-A19F-C562F956E7D7}" dt="2021-10-27T14:56:49.173" v="69" actId="20577"/>
          <ac:spMkLst>
            <pc:docMk/>
            <pc:sldMk cId="3173953970" sldId="298"/>
            <ac:spMk id="3" creationId="{589A6DD5-272E-4071-BBF2-917D8B735F8C}"/>
          </ac:spMkLst>
        </pc:spChg>
        <pc:spChg chg="add mod">
          <ac:chgData name="Mbakwe, Andre C" userId="S::ambakwe3@gatech.edu::77345aae-410e-4993-baba-360e71b21ffa" providerId="AD" clId="Web-{D2B43078-8120-45E5-A19F-C562F956E7D7}" dt="2021-10-27T14:58:45.441" v="214" actId="20577"/>
          <ac:spMkLst>
            <pc:docMk/>
            <pc:sldMk cId="3173953970" sldId="298"/>
            <ac:spMk id="5" creationId="{7CD54317-E13B-4761-BDC8-C55971AB1F2F}"/>
          </ac:spMkLst>
        </pc:spChg>
        <pc:spChg chg="add del">
          <ac:chgData name="Mbakwe, Andre C" userId="S::ambakwe3@gatech.edu::77345aae-410e-4993-baba-360e71b21ffa" providerId="AD" clId="Web-{D2B43078-8120-45E5-A19F-C562F956E7D7}" dt="2021-10-27T14:55:45.077" v="10"/>
          <ac:spMkLst>
            <pc:docMk/>
            <pc:sldMk cId="3173953970" sldId="298"/>
            <ac:spMk id="7" creationId="{F876EDEA-94C5-4F31-97E9-22685537B532}"/>
          </ac:spMkLst>
        </pc:spChg>
      </pc:sldChg>
    </pc:docChg>
  </pc:docChgLst>
  <pc:docChgLst>
    <pc:chgData clId="Web-{C2F3ADD6-93EA-4756-8B37-CEFCF9BB431C}"/>
    <pc:docChg chg="modSld">
      <pc:chgData name="" userId="" providerId="" clId="Web-{C2F3ADD6-93EA-4756-8B37-CEFCF9BB431C}" dt="2021-10-27T17:05:30.999" v="1" actId="20577"/>
      <pc:docMkLst>
        <pc:docMk/>
      </pc:docMkLst>
      <pc:sldChg chg="modSp">
        <pc:chgData name="" userId="" providerId="" clId="Web-{C2F3ADD6-93EA-4756-8B37-CEFCF9BB431C}" dt="2021-10-27T17:05:30.999" v="1" actId="20577"/>
        <pc:sldMkLst>
          <pc:docMk/>
          <pc:sldMk cId="0" sldId="256"/>
        </pc:sldMkLst>
        <pc:spChg chg="mod">
          <ac:chgData name="" userId="" providerId="" clId="Web-{C2F3ADD6-93EA-4756-8B37-CEFCF9BB431C}" dt="2021-10-27T17:05:30.999" v="1" actId="20577"/>
          <ac:spMkLst>
            <pc:docMk/>
            <pc:sldMk cId="0" sldId="256"/>
            <ac:spMk id="81" creationId="{00000000-0000-0000-0000-000000000000}"/>
          </ac:spMkLst>
        </pc:spChg>
      </pc:sldChg>
    </pc:docChg>
  </pc:docChgLst>
  <pc:docChgLst>
    <pc:chgData name="Booth, Austin W" userId="S::abooth35@gatech.edu::79c65001-eb1f-491c-80fe-9d735ea47ad0" providerId="AD" clId="Web-{89228D6D-8F44-457D-BBBA-75C17DCFB6E7}"/>
    <pc:docChg chg="modSld">
      <pc:chgData name="Booth, Austin W" userId="S::abooth35@gatech.edu::79c65001-eb1f-491c-80fe-9d735ea47ad0" providerId="AD" clId="Web-{89228D6D-8F44-457D-BBBA-75C17DCFB6E7}" dt="2021-10-27T13:58:04.795" v="179" actId="1076"/>
      <pc:docMkLst>
        <pc:docMk/>
      </pc:docMkLst>
      <pc:sldChg chg="modSp">
        <pc:chgData name="Booth, Austin W" userId="S::abooth35@gatech.edu::79c65001-eb1f-491c-80fe-9d735ea47ad0" providerId="AD" clId="Web-{89228D6D-8F44-457D-BBBA-75C17DCFB6E7}" dt="2021-10-27T13:58:04.795" v="179" actId="1076"/>
        <pc:sldMkLst>
          <pc:docMk/>
          <pc:sldMk cId="1877279037" sldId="294"/>
        </pc:sldMkLst>
        <pc:spChg chg="mod">
          <ac:chgData name="Booth, Austin W" userId="S::abooth35@gatech.edu::79c65001-eb1f-491c-80fe-9d735ea47ad0" providerId="AD" clId="Web-{89228D6D-8F44-457D-BBBA-75C17DCFB6E7}" dt="2021-10-27T13:57:45.872" v="177" actId="20577"/>
          <ac:spMkLst>
            <pc:docMk/>
            <pc:sldMk cId="1877279037" sldId="294"/>
            <ac:spMk id="3" creationId="{C400BCDE-704A-4848-9C96-2D7FBE43AC64}"/>
          </ac:spMkLst>
        </pc:spChg>
        <pc:picChg chg="mod">
          <ac:chgData name="Booth, Austin W" userId="S::abooth35@gatech.edu::79c65001-eb1f-491c-80fe-9d735ea47ad0" providerId="AD" clId="Web-{89228D6D-8F44-457D-BBBA-75C17DCFB6E7}" dt="2021-10-27T13:58:04.795" v="179" actId="1076"/>
          <ac:picMkLst>
            <pc:docMk/>
            <pc:sldMk cId="1877279037" sldId="294"/>
            <ac:picMk id="5" creationId="{19B9B85E-4244-498C-8F73-003ACB3475E4}"/>
          </ac:picMkLst>
        </pc:picChg>
      </pc:sldChg>
    </pc:docChg>
  </pc:docChgLst>
  <pc:docChgLst>
    <pc:chgData name="Dodgen, Wesley B" userId="S::wdodgen3@gatech.edu::1730ed0e-4319-49d9-95f8-99d264b18f8d" providerId="AD" clId="Web-{A398F65A-B587-43FC-BA20-1A4E0976C6A0}"/>
    <pc:docChg chg="addSld modSld sldOrd">
      <pc:chgData name="Dodgen, Wesley B" userId="S::wdodgen3@gatech.edu::1730ed0e-4319-49d9-95f8-99d264b18f8d" providerId="AD" clId="Web-{A398F65A-B587-43FC-BA20-1A4E0976C6A0}" dt="2021-10-27T01:54:06.152" v="44" actId="1076"/>
      <pc:docMkLst>
        <pc:docMk/>
      </pc:docMkLst>
      <pc:sldChg chg="modSp">
        <pc:chgData name="Dodgen, Wesley B" userId="S::wdodgen3@gatech.edu::1730ed0e-4319-49d9-95f8-99d264b18f8d" providerId="AD" clId="Web-{A398F65A-B587-43FC-BA20-1A4E0976C6A0}" dt="2021-10-27T01:52:51.681" v="28" actId="20577"/>
        <pc:sldMkLst>
          <pc:docMk/>
          <pc:sldMk cId="3080532174" sldId="269"/>
        </pc:sldMkLst>
        <pc:spChg chg="mod">
          <ac:chgData name="Dodgen, Wesley B" userId="S::wdodgen3@gatech.edu::1730ed0e-4319-49d9-95f8-99d264b18f8d" providerId="AD" clId="Web-{A398F65A-B587-43FC-BA20-1A4E0976C6A0}" dt="2021-10-27T01:52:51.681" v="28" actId="20577"/>
          <ac:spMkLst>
            <pc:docMk/>
            <pc:sldMk cId="3080532174" sldId="269"/>
            <ac:spMk id="120" creationId="{00000000-0000-0000-0000-000000000000}"/>
          </ac:spMkLst>
        </pc:spChg>
      </pc:sldChg>
      <pc:sldChg chg="modSp">
        <pc:chgData name="Dodgen, Wesley B" userId="S::wdodgen3@gatech.edu::1730ed0e-4319-49d9-95f8-99d264b18f8d" providerId="AD" clId="Web-{A398F65A-B587-43FC-BA20-1A4E0976C6A0}" dt="2021-10-27T01:53:43.401" v="43" actId="1076"/>
        <pc:sldMkLst>
          <pc:docMk/>
          <pc:sldMk cId="2813518768" sldId="270"/>
        </pc:sldMkLst>
        <pc:spChg chg="mod">
          <ac:chgData name="Dodgen, Wesley B" userId="S::wdodgen3@gatech.edu::1730ed0e-4319-49d9-95f8-99d264b18f8d" providerId="AD" clId="Web-{A398F65A-B587-43FC-BA20-1A4E0976C6A0}" dt="2021-10-27T01:53:43.401" v="43" actId="1076"/>
          <ac:spMkLst>
            <pc:docMk/>
            <pc:sldMk cId="2813518768" sldId="270"/>
            <ac:spMk id="119" creationId="{00000000-0000-0000-0000-000000000000}"/>
          </ac:spMkLst>
        </pc:spChg>
      </pc:sldChg>
      <pc:sldChg chg="ord">
        <pc:chgData name="Dodgen, Wesley B" userId="S::wdodgen3@gatech.edu::1730ed0e-4319-49d9-95f8-99d264b18f8d" providerId="AD" clId="Web-{A398F65A-B587-43FC-BA20-1A4E0976C6A0}" dt="2021-10-27T01:52:56.431" v="29"/>
        <pc:sldMkLst>
          <pc:docMk/>
          <pc:sldMk cId="1162581046" sldId="271"/>
        </pc:sldMkLst>
      </pc:sldChg>
      <pc:sldChg chg="ord">
        <pc:chgData name="Dodgen, Wesley B" userId="S::wdodgen3@gatech.edu::1730ed0e-4319-49d9-95f8-99d264b18f8d" providerId="AD" clId="Web-{A398F65A-B587-43FC-BA20-1A4E0976C6A0}" dt="2021-10-27T01:52:59.432" v="30"/>
        <pc:sldMkLst>
          <pc:docMk/>
          <pc:sldMk cId="917711174" sldId="272"/>
        </pc:sldMkLst>
      </pc:sldChg>
      <pc:sldChg chg="delSp modSp new">
        <pc:chgData name="Dodgen, Wesley B" userId="S::wdodgen3@gatech.edu::1730ed0e-4319-49d9-95f8-99d264b18f8d" providerId="AD" clId="Web-{A398F65A-B587-43FC-BA20-1A4E0976C6A0}" dt="2021-10-27T01:54:06.152" v="44" actId="1076"/>
        <pc:sldMkLst>
          <pc:docMk/>
          <pc:sldMk cId="3855720374" sldId="287"/>
        </pc:sldMkLst>
        <pc:spChg chg="mod">
          <ac:chgData name="Dodgen, Wesley B" userId="S::wdodgen3@gatech.edu::1730ed0e-4319-49d9-95f8-99d264b18f8d" providerId="AD" clId="Web-{A398F65A-B587-43FC-BA20-1A4E0976C6A0}" dt="2021-10-27T01:51:44.727" v="6" actId="20577"/>
          <ac:spMkLst>
            <pc:docMk/>
            <pc:sldMk cId="3855720374" sldId="287"/>
            <ac:spMk id="2" creationId="{FF3536BB-CB04-4002-971A-BA09D848FF3F}"/>
          </ac:spMkLst>
        </pc:spChg>
        <pc:spChg chg="mod">
          <ac:chgData name="Dodgen, Wesley B" userId="S::wdodgen3@gatech.edu::1730ed0e-4319-49d9-95f8-99d264b18f8d" providerId="AD" clId="Web-{A398F65A-B587-43FC-BA20-1A4E0976C6A0}" dt="2021-10-27T01:54:06.152" v="44" actId="1076"/>
          <ac:spMkLst>
            <pc:docMk/>
            <pc:sldMk cId="3855720374" sldId="287"/>
            <ac:spMk id="3" creationId="{1DB4DCCC-84E4-42AC-9179-140EAD51892C}"/>
          </ac:spMkLst>
        </pc:spChg>
        <pc:spChg chg="del">
          <ac:chgData name="Dodgen, Wesley B" userId="S::wdodgen3@gatech.edu::1730ed0e-4319-49d9-95f8-99d264b18f8d" providerId="AD" clId="Web-{A398F65A-B587-43FC-BA20-1A4E0976C6A0}" dt="2021-10-27T01:52:08.274" v="7"/>
          <ac:spMkLst>
            <pc:docMk/>
            <pc:sldMk cId="3855720374" sldId="287"/>
            <ac:spMk id="4" creationId="{1DAD6589-316C-41AE-9D07-89D4AFC10DCE}"/>
          </ac:spMkLst>
        </pc:spChg>
      </pc:sldChg>
      <pc:sldChg chg="delSp modSp new">
        <pc:chgData name="Dodgen, Wesley B" userId="S::wdodgen3@gatech.edu::1730ed0e-4319-49d9-95f8-99d264b18f8d" providerId="AD" clId="Web-{A398F65A-B587-43FC-BA20-1A4E0976C6A0}" dt="2021-10-27T01:53:16.182" v="38" actId="14100"/>
        <pc:sldMkLst>
          <pc:docMk/>
          <pc:sldMk cId="3888066676" sldId="288"/>
        </pc:sldMkLst>
        <pc:spChg chg="mod">
          <ac:chgData name="Dodgen, Wesley B" userId="S::wdodgen3@gatech.edu::1730ed0e-4319-49d9-95f8-99d264b18f8d" providerId="AD" clId="Web-{A398F65A-B587-43FC-BA20-1A4E0976C6A0}" dt="2021-10-27T01:53:09.135" v="36" actId="20577"/>
          <ac:spMkLst>
            <pc:docMk/>
            <pc:sldMk cId="3888066676" sldId="288"/>
            <ac:spMk id="2" creationId="{58B7DF43-7F25-4C6F-868E-DFBC4EFD77A5}"/>
          </ac:spMkLst>
        </pc:spChg>
        <pc:spChg chg="mod">
          <ac:chgData name="Dodgen, Wesley B" userId="S::wdodgen3@gatech.edu::1730ed0e-4319-49d9-95f8-99d264b18f8d" providerId="AD" clId="Web-{A398F65A-B587-43FC-BA20-1A4E0976C6A0}" dt="2021-10-27T01:53:16.182" v="38" actId="14100"/>
          <ac:spMkLst>
            <pc:docMk/>
            <pc:sldMk cId="3888066676" sldId="288"/>
            <ac:spMk id="3" creationId="{5DC7B3C7-17DF-4F9B-923E-24C480B5A30C}"/>
          </ac:spMkLst>
        </pc:spChg>
        <pc:spChg chg="del">
          <ac:chgData name="Dodgen, Wesley B" userId="S::wdodgen3@gatech.edu::1730ed0e-4319-49d9-95f8-99d264b18f8d" providerId="AD" clId="Web-{A398F65A-B587-43FC-BA20-1A4E0976C6A0}" dt="2021-10-27T01:53:14.135" v="37"/>
          <ac:spMkLst>
            <pc:docMk/>
            <pc:sldMk cId="3888066676" sldId="288"/>
            <ac:spMk id="4" creationId="{0F5E608E-5BB4-4007-9C0C-D473EAF5CB8A}"/>
          </ac:spMkLst>
        </pc:spChg>
      </pc:sldChg>
    </pc:docChg>
  </pc:docChgLst>
  <pc:docChgLst>
    <pc:chgData name="Freeman, Jacob D" userId="S::jfreeman93@gatech.edu::636599fd-e733-43ce-b7b0-2049c3207c8e" providerId="AD" clId="Web-{217AFA84-B040-475E-B3A1-08E6ED460522}"/>
    <pc:docChg chg="modSld">
      <pc:chgData name="Freeman, Jacob D" userId="S::jfreeman93@gatech.edu::636599fd-e733-43ce-b7b0-2049c3207c8e" providerId="AD" clId="Web-{217AFA84-B040-475E-B3A1-08E6ED460522}" dt="2021-12-01T02:40:44.924" v="180" actId="20577"/>
      <pc:docMkLst>
        <pc:docMk/>
      </pc:docMkLst>
      <pc:sldChg chg="modSp">
        <pc:chgData name="Freeman, Jacob D" userId="S::jfreeman93@gatech.edu::636599fd-e733-43ce-b7b0-2049c3207c8e" providerId="AD" clId="Web-{217AFA84-B040-475E-B3A1-08E6ED460522}" dt="2021-12-01T02:40:44.924" v="180" actId="20577"/>
        <pc:sldMkLst>
          <pc:docMk/>
          <pc:sldMk cId="0" sldId="257"/>
        </pc:sldMkLst>
        <pc:spChg chg="mod">
          <ac:chgData name="Freeman, Jacob D" userId="S::jfreeman93@gatech.edu::636599fd-e733-43ce-b7b0-2049c3207c8e" providerId="AD" clId="Web-{217AFA84-B040-475E-B3A1-08E6ED460522}" dt="2021-12-01T02:40:44.924" v="180" actId="20577"/>
          <ac:spMkLst>
            <pc:docMk/>
            <pc:sldMk cId="0" sldId="257"/>
            <ac:spMk id="86" creationId="{00000000-0000-0000-0000-000000000000}"/>
          </ac:spMkLst>
        </pc:spChg>
        <pc:spChg chg="mod">
          <ac:chgData name="Freeman, Jacob D" userId="S::jfreeman93@gatech.edu::636599fd-e733-43ce-b7b0-2049c3207c8e" providerId="AD" clId="Web-{217AFA84-B040-475E-B3A1-08E6ED460522}" dt="2021-12-01T02:36:26.917" v="66" actId="20577"/>
          <ac:spMkLst>
            <pc:docMk/>
            <pc:sldMk cId="0" sldId="257"/>
            <ac:spMk id="87" creationId="{00000000-0000-0000-0000-000000000000}"/>
          </ac:spMkLst>
        </pc:spChg>
      </pc:sldChg>
    </pc:docChg>
  </pc:docChgLst>
  <pc:docChgLst>
    <pc:chgData name="Dodgen, Wesley B" userId="S::wdodgen3@gatech.edu::1730ed0e-4319-49d9-95f8-99d264b18f8d" providerId="AD" clId="Web-{AD8BE5F7-4B6E-40FA-8AB8-98C6D7636E13}"/>
    <pc:docChg chg="modSld">
      <pc:chgData name="Dodgen, Wesley B" userId="S::wdodgen3@gatech.edu::1730ed0e-4319-49d9-95f8-99d264b18f8d" providerId="AD" clId="Web-{AD8BE5F7-4B6E-40FA-8AB8-98C6D7636E13}" dt="2021-09-21T21:53:50.730" v="65" actId="20577"/>
      <pc:docMkLst>
        <pc:docMk/>
      </pc:docMkLst>
      <pc:sldChg chg="addSp modSp">
        <pc:chgData name="Dodgen, Wesley B" userId="S::wdodgen3@gatech.edu::1730ed0e-4319-49d9-95f8-99d264b18f8d" providerId="AD" clId="Web-{AD8BE5F7-4B6E-40FA-8AB8-98C6D7636E13}" dt="2021-09-21T21:53:50.730" v="65" actId="20577"/>
        <pc:sldMkLst>
          <pc:docMk/>
          <pc:sldMk cId="2813518768" sldId="270"/>
        </pc:sldMkLst>
        <pc:spChg chg="mod">
          <ac:chgData name="Dodgen, Wesley B" userId="S::wdodgen3@gatech.edu::1730ed0e-4319-49d9-95f8-99d264b18f8d" providerId="AD" clId="Web-{AD8BE5F7-4B6E-40FA-8AB8-98C6D7636E13}" dt="2021-09-21T21:53:50.730" v="65" actId="20577"/>
          <ac:spMkLst>
            <pc:docMk/>
            <pc:sldMk cId="2813518768" sldId="270"/>
            <ac:spMk id="119" creationId="{00000000-0000-0000-0000-000000000000}"/>
          </ac:spMkLst>
        </pc:spChg>
        <pc:picChg chg="add mod">
          <ac:chgData name="Dodgen, Wesley B" userId="S::wdodgen3@gatech.edu::1730ed0e-4319-49d9-95f8-99d264b18f8d" providerId="AD" clId="Web-{AD8BE5F7-4B6E-40FA-8AB8-98C6D7636E13}" dt="2021-09-21T21:51:29.544" v="3" actId="1076"/>
          <ac:picMkLst>
            <pc:docMk/>
            <pc:sldMk cId="2813518768" sldId="270"/>
            <ac:picMk id="2" creationId="{5300012C-B8A0-4172-B92E-4DCF65AD9E93}"/>
          </ac:picMkLst>
        </pc:picChg>
      </pc:sldChg>
    </pc:docChg>
  </pc:docChgLst>
  <pc:docChgLst>
    <pc:chgData name="Mbakwe, Andre C" userId="S::ambakwe3@gatech.edu::77345aae-410e-4993-baba-360e71b21ffa" providerId="AD" clId="Web-{D6FA7B08-813D-40A8-8B5D-CCB679B95C2C}"/>
    <pc:docChg chg="addSld delSld modSld sldOrd">
      <pc:chgData name="Mbakwe, Andre C" userId="S::ambakwe3@gatech.edu::77345aae-410e-4993-baba-360e71b21ffa" providerId="AD" clId="Web-{D6FA7B08-813D-40A8-8B5D-CCB679B95C2C}" dt="2021-09-22T12:34:55.517" v="342"/>
      <pc:docMkLst>
        <pc:docMk/>
      </pc:docMkLst>
      <pc:sldChg chg="del">
        <pc:chgData name="Mbakwe, Andre C" userId="S::ambakwe3@gatech.edu::77345aae-410e-4993-baba-360e71b21ffa" providerId="AD" clId="Web-{D6FA7B08-813D-40A8-8B5D-CCB679B95C2C}" dt="2021-09-22T12:19:09.643" v="27"/>
        <pc:sldMkLst>
          <pc:docMk/>
          <pc:sldMk cId="0" sldId="263"/>
        </pc:sldMkLst>
      </pc:sldChg>
      <pc:sldChg chg="del">
        <pc:chgData name="Mbakwe, Andre C" userId="S::ambakwe3@gatech.edu::77345aae-410e-4993-baba-360e71b21ffa" providerId="AD" clId="Web-{D6FA7B08-813D-40A8-8B5D-CCB679B95C2C}" dt="2021-09-22T12:19:12.096" v="28"/>
        <pc:sldMkLst>
          <pc:docMk/>
          <pc:sldMk cId="0" sldId="264"/>
        </pc:sldMkLst>
      </pc:sldChg>
      <pc:sldChg chg="del">
        <pc:chgData name="Mbakwe, Andre C" userId="S::ambakwe3@gatech.edu::77345aae-410e-4993-baba-360e71b21ffa" providerId="AD" clId="Web-{D6FA7B08-813D-40A8-8B5D-CCB679B95C2C}" dt="2021-09-22T12:19:14.846" v="29"/>
        <pc:sldMkLst>
          <pc:docMk/>
          <pc:sldMk cId="0" sldId="265"/>
        </pc:sldMkLst>
      </pc:sldChg>
      <pc:sldChg chg="del ord">
        <pc:chgData name="Mbakwe, Andre C" userId="S::ambakwe3@gatech.edu::77345aae-410e-4993-baba-360e71b21ffa" providerId="AD" clId="Web-{D6FA7B08-813D-40A8-8B5D-CCB679B95C2C}" dt="2021-09-22T12:19:07.096" v="26"/>
        <pc:sldMkLst>
          <pc:docMk/>
          <pc:sldMk cId="0" sldId="266"/>
        </pc:sldMkLst>
      </pc:sldChg>
      <pc:sldChg chg="del">
        <pc:chgData name="Mbakwe, Andre C" userId="S::ambakwe3@gatech.edu::77345aae-410e-4993-baba-360e71b21ffa" providerId="AD" clId="Web-{D6FA7B08-813D-40A8-8B5D-CCB679B95C2C}" dt="2021-09-22T12:17:31.093" v="23"/>
        <pc:sldMkLst>
          <pc:docMk/>
          <pc:sldMk cId="3985427783" sldId="267"/>
        </pc:sldMkLst>
      </pc:sldChg>
      <pc:sldChg chg="del">
        <pc:chgData name="Mbakwe, Andre C" userId="S::ambakwe3@gatech.edu::77345aae-410e-4993-baba-360e71b21ffa" providerId="AD" clId="Web-{D6FA7B08-813D-40A8-8B5D-CCB679B95C2C}" dt="2021-09-22T12:19:03.721" v="25"/>
        <pc:sldMkLst>
          <pc:docMk/>
          <pc:sldMk cId="1807634912" sldId="273"/>
        </pc:sldMkLst>
      </pc:sldChg>
      <pc:sldChg chg="modSp del">
        <pc:chgData name="Mbakwe, Andre C" userId="S::ambakwe3@gatech.edu::77345aae-410e-4993-baba-360e71b21ffa" providerId="AD" clId="Web-{D6FA7B08-813D-40A8-8B5D-CCB679B95C2C}" dt="2021-09-22T12:16:08.887" v="22"/>
        <pc:sldMkLst>
          <pc:docMk/>
          <pc:sldMk cId="3020156471" sldId="274"/>
        </pc:sldMkLst>
        <pc:spChg chg="mod">
          <ac:chgData name="Mbakwe, Andre C" userId="S::ambakwe3@gatech.edu::77345aae-410e-4993-baba-360e71b21ffa" providerId="AD" clId="Web-{D6FA7B08-813D-40A8-8B5D-CCB679B95C2C}" dt="2021-09-22T12:15:07.307" v="7" actId="20577"/>
          <ac:spMkLst>
            <pc:docMk/>
            <pc:sldMk cId="3020156471" sldId="274"/>
            <ac:spMk id="3" creationId="{98658C45-738B-4BE1-B914-CE6D99D09254}"/>
          </ac:spMkLst>
        </pc:spChg>
      </pc:sldChg>
      <pc:sldChg chg="addSp delSp modSp del">
        <pc:chgData name="Mbakwe, Andre C" userId="S::ambakwe3@gatech.edu::77345aae-410e-4993-baba-360e71b21ffa" providerId="AD" clId="Web-{D6FA7B08-813D-40A8-8B5D-CCB679B95C2C}" dt="2021-09-22T12:34:55.517" v="342"/>
        <pc:sldMkLst>
          <pc:docMk/>
          <pc:sldMk cId="3551748078" sldId="275"/>
        </pc:sldMkLst>
        <pc:spChg chg="add del mod">
          <ac:chgData name="Mbakwe, Andre C" userId="S::ambakwe3@gatech.edu::77345aae-410e-4993-baba-360e71b21ffa" providerId="AD" clId="Web-{D6FA7B08-813D-40A8-8B5D-CCB679B95C2C}" dt="2021-09-22T12:31:42.792" v="322"/>
          <ac:spMkLst>
            <pc:docMk/>
            <pc:sldMk cId="3551748078" sldId="275"/>
            <ac:spMk id="5" creationId="{E07F80FE-B1A6-42E9-9FDE-4EE2DD10FE47}"/>
          </ac:spMkLst>
        </pc:spChg>
      </pc:sldChg>
      <pc:sldChg chg="modSp add replId">
        <pc:chgData name="Mbakwe, Andre C" userId="S::ambakwe3@gatech.edu::77345aae-410e-4993-baba-360e71b21ffa" providerId="AD" clId="Web-{D6FA7B08-813D-40A8-8B5D-CCB679B95C2C}" dt="2021-09-22T12:31:09.166" v="318" actId="20577"/>
        <pc:sldMkLst>
          <pc:docMk/>
          <pc:sldMk cId="1778077101" sldId="279"/>
        </pc:sldMkLst>
        <pc:spChg chg="mod">
          <ac:chgData name="Mbakwe, Andre C" userId="S::ambakwe3@gatech.edu::77345aae-410e-4993-baba-360e71b21ffa" providerId="AD" clId="Web-{D6FA7B08-813D-40A8-8B5D-CCB679B95C2C}" dt="2021-09-22T12:31:09.166" v="318" actId="20577"/>
          <ac:spMkLst>
            <pc:docMk/>
            <pc:sldMk cId="1778077101" sldId="279"/>
            <ac:spMk id="119" creationId="{00000000-0000-0000-0000-000000000000}"/>
          </ac:spMkLst>
        </pc:spChg>
        <pc:spChg chg="mod">
          <ac:chgData name="Mbakwe, Andre C" userId="S::ambakwe3@gatech.edu::77345aae-410e-4993-baba-360e71b21ffa" providerId="AD" clId="Web-{D6FA7B08-813D-40A8-8B5D-CCB679B95C2C}" dt="2021-09-22T12:16:04.418" v="21" actId="20577"/>
          <ac:spMkLst>
            <pc:docMk/>
            <pc:sldMk cId="1778077101" sldId="279"/>
            <ac:spMk id="120" creationId="{00000000-0000-0000-0000-000000000000}"/>
          </ac:spMkLst>
        </pc:spChg>
      </pc:sldChg>
      <pc:sldChg chg="modSp add replId">
        <pc:chgData name="Mbakwe, Andre C" userId="S::ambakwe3@gatech.edu::77345aae-410e-4993-baba-360e71b21ffa" providerId="AD" clId="Web-{D6FA7B08-813D-40A8-8B5D-CCB679B95C2C}" dt="2021-09-22T12:34:47.282" v="341" actId="20577"/>
        <pc:sldMkLst>
          <pc:docMk/>
          <pc:sldMk cId="1332279745" sldId="280"/>
        </pc:sldMkLst>
        <pc:spChg chg="mod">
          <ac:chgData name="Mbakwe, Andre C" userId="S::ambakwe3@gatech.edu::77345aae-410e-4993-baba-360e71b21ffa" providerId="AD" clId="Web-{D6FA7B08-813D-40A8-8B5D-CCB679B95C2C}" dt="2021-09-22T12:34:26.532" v="329" actId="20577"/>
          <ac:spMkLst>
            <pc:docMk/>
            <pc:sldMk cId="1332279745" sldId="280"/>
            <ac:spMk id="119" creationId="{00000000-0000-0000-0000-000000000000}"/>
          </ac:spMkLst>
        </pc:spChg>
        <pc:spChg chg="mod">
          <ac:chgData name="Mbakwe, Andre C" userId="S::ambakwe3@gatech.edu::77345aae-410e-4993-baba-360e71b21ffa" providerId="AD" clId="Web-{D6FA7B08-813D-40A8-8B5D-CCB679B95C2C}" dt="2021-09-22T12:34:47.282" v="341" actId="20577"/>
          <ac:spMkLst>
            <pc:docMk/>
            <pc:sldMk cId="1332279745" sldId="280"/>
            <ac:spMk id="120" creationId="{00000000-0000-0000-0000-000000000000}"/>
          </ac:spMkLst>
        </pc:spChg>
      </pc:sldChg>
    </pc:docChg>
  </pc:docChgLst>
  <pc:docChgLst>
    <pc:chgData name="Booth, Austin W" userId="S::abooth35@gatech.edu::79c65001-eb1f-491c-80fe-9d735ea47ad0" providerId="AD" clId="Web-{98ACEA3D-F84F-4C23-91D3-A145BE6593F5}"/>
    <pc:docChg chg="modSld">
      <pc:chgData name="Booth, Austin W" userId="S::abooth35@gatech.edu::79c65001-eb1f-491c-80fe-9d735ea47ad0" providerId="AD" clId="Web-{98ACEA3D-F84F-4C23-91D3-A145BE6593F5}" dt="2021-09-22T03:21:44.664" v="293" actId="20577"/>
      <pc:docMkLst>
        <pc:docMk/>
      </pc:docMkLst>
      <pc:sldChg chg="modSp">
        <pc:chgData name="Booth, Austin W" userId="S::abooth35@gatech.edu::79c65001-eb1f-491c-80fe-9d735ea47ad0" providerId="AD" clId="Web-{98ACEA3D-F84F-4C23-91D3-A145BE6593F5}" dt="2021-09-22T03:21:44.664" v="293" actId="20577"/>
        <pc:sldMkLst>
          <pc:docMk/>
          <pc:sldMk cId="0" sldId="257"/>
        </pc:sldMkLst>
        <pc:spChg chg="mod">
          <ac:chgData name="Booth, Austin W" userId="S::abooth35@gatech.edu::79c65001-eb1f-491c-80fe-9d735ea47ad0" providerId="AD" clId="Web-{98ACEA3D-F84F-4C23-91D3-A145BE6593F5}" dt="2021-09-22T03:21:44.664" v="293" actId="20577"/>
          <ac:spMkLst>
            <pc:docMk/>
            <pc:sldMk cId="0" sldId="257"/>
            <ac:spMk id="86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C2F3ADD6-93EA-4756-8B37-CEFCF9BB431C}"/>
    <pc:docChg chg="modSld">
      <pc:chgData name="Freeman, Jacob D" userId="S::jfreeman93@gatech.edu::636599fd-e733-43ce-b7b0-2049c3207c8e" providerId="AD" clId="Web-{C2F3ADD6-93EA-4756-8B37-CEFCF9BB431C}" dt="2021-10-27T17:05:36.515" v="1" actId="20577"/>
      <pc:docMkLst>
        <pc:docMk/>
      </pc:docMkLst>
      <pc:sldChg chg="modSp">
        <pc:chgData name="Freeman, Jacob D" userId="S::jfreeman93@gatech.edu::636599fd-e733-43ce-b7b0-2049c3207c8e" providerId="AD" clId="Web-{C2F3ADD6-93EA-4756-8B37-CEFCF9BB431C}" dt="2021-10-27T17:05:36.515" v="1" actId="20577"/>
        <pc:sldMkLst>
          <pc:docMk/>
          <pc:sldMk cId="0" sldId="256"/>
        </pc:sldMkLst>
        <pc:spChg chg="mod">
          <ac:chgData name="Freeman, Jacob D" userId="S::jfreeman93@gatech.edu::636599fd-e733-43ce-b7b0-2049c3207c8e" providerId="AD" clId="Web-{C2F3ADD6-93EA-4756-8B37-CEFCF9BB431C}" dt="2021-10-27T17:05:36.515" v="1" actId="20577"/>
          <ac:spMkLst>
            <pc:docMk/>
            <pc:sldMk cId="0" sldId="256"/>
            <ac:spMk id="81" creationId="{00000000-0000-0000-0000-000000000000}"/>
          </ac:spMkLst>
        </pc:spChg>
      </pc:sldChg>
    </pc:docChg>
  </pc:docChgLst>
  <pc:docChgLst>
    <pc:chgData name="Mbakwe, Andre C" userId="S::ambakwe3@gatech.edu::77345aae-410e-4993-baba-360e71b21ffa" providerId="AD" clId="Web-{E1D82121-63AB-4EAA-86C0-FAF1DEC2650B}"/>
    <pc:docChg chg="modSld">
      <pc:chgData name="Mbakwe, Andre C" userId="S::ambakwe3@gatech.edu::77345aae-410e-4993-baba-360e71b21ffa" providerId="AD" clId="Web-{E1D82121-63AB-4EAA-86C0-FAF1DEC2650B}" dt="2021-10-27T14:49:45.854" v="211" actId="20577"/>
      <pc:docMkLst>
        <pc:docMk/>
      </pc:docMkLst>
      <pc:sldChg chg="modSp">
        <pc:chgData name="Mbakwe, Andre C" userId="S::ambakwe3@gatech.edu::77345aae-410e-4993-baba-360e71b21ffa" providerId="AD" clId="Web-{E1D82121-63AB-4EAA-86C0-FAF1DEC2650B}" dt="2021-10-27T14:49:45.854" v="211" actId="20577"/>
        <pc:sldMkLst>
          <pc:docMk/>
          <pc:sldMk cId="3173953970" sldId="298"/>
        </pc:sldMkLst>
        <pc:spChg chg="mod">
          <ac:chgData name="Mbakwe, Andre C" userId="S::ambakwe3@gatech.edu::77345aae-410e-4993-baba-360e71b21ffa" providerId="AD" clId="Web-{E1D82121-63AB-4EAA-86C0-FAF1DEC2650B}" dt="2021-10-27T14:49:45.854" v="211" actId="20577"/>
          <ac:spMkLst>
            <pc:docMk/>
            <pc:sldMk cId="3173953970" sldId="298"/>
            <ac:spMk id="3" creationId="{589A6DD5-272E-4071-BBF2-917D8B735F8C}"/>
          </ac:spMkLst>
        </pc:spChg>
      </pc:sldChg>
    </pc:docChg>
  </pc:docChgLst>
  <pc:docChgLst>
    <pc:chgData name="Freeman, Jacob D" userId="S::jfreeman93@gatech.edu::636599fd-e733-43ce-b7b0-2049c3207c8e" providerId="AD" clId="Web-{1486F19B-4FE6-4E0C-9D2B-F1A973F0537F}"/>
    <pc:docChg chg="modSld">
      <pc:chgData name="Freeman, Jacob D" userId="S::jfreeman93@gatech.edu::636599fd-e733-43ce-b7b0-2049c3207c8e" providerId="AD" clId="Web-{1486F19B-4FE6-4E0C-9D2B-F1A973F0537F}" dt="2021-09-22T04:26:25.721" v="31" actId="1076"/>
      <pc:docMkLst>
        <pc:docMk/>
      </pc:docMkLst>
      <pc:sldChg chg="modSp">
        <pc:chgData name="Freeman, Jacob D" userId="S::jfreeman93@gatech.edu::636599fd-e733-43ce-b7b0-2049c3207c8e" providerId="AD" clId="Web-{1486F19B-4FE6-4E0C-9D2B-F1A973F0537F}" dt="2021-09-22T04:26:25.721" v="31" actId="1076"/>
        <pc:sldMkLst>
          <pc:docMk/>
          <pc:sldMk cId="2423371832" sldId="278"/>
        </pc:sldMkLst>
        <pc:spChg chg="mod">
          <ac:chgData name="Freeman, Jacob D" userId="S::jfreeman93@gatech.edu::636599fd-e733-43ce-b7b0-2049c3207c8e" providerId="AD" clId="Web-{1486F19B-4FE6-4E0C-9D2B-F1A973F0537F}" dt="2021-09-22T04:26:15.674" v="28" actId="20577"/>
          <ac:spMkLst>
            <pc:docMk/>
            <pc:sldMk cId="2423371832" sldId="278"/>
            <ac:spMk id="120" creationId="{00000000-0000-0000-0000-000000000000}"/>
          </ac:spMkLst>
        </pc:spChg>
        <pc:picChg chg="mod">
          <ac:chgData name="Freeman, Jacob D" userId="S::jfreeman93@gatech.edu::636599fd-e733-43ce-b7b0-2049c3207c8e" providerId="AD" clId="Web-{1486F19B-4FE6-4E0C-9D2B-F1A973F0537F}" dt="2021-09-22T04:20:52.813" v="2" actId="1076"/>
          <ac:picMkLst>
            <pc:docMk/>
            <pc:sldMk cId="2423371832" sldId="278"/>
            <ac:picMk id="2" creationId="{58B46E8E-29F5-4037-B3E6-695F258B58AE}"/>
          </ac:picMkLst>
        </pc:picChg>
        <pc:picChg chg="mod">
          <ac:chgData name="Freeman, Jacob D" userId="S::jfreeman93@gatech.edu::636599fd-e733-43ce-b7b0-2049c3207c8e" providerId="AD" clId="Web-{1486F19B-4FE6-4E0C-9D2B-F1A973F0537F}" dt="2021-09-22T04:26:25.721" v="31" actId="1076"/>
          <ac:picMkLst>
            <pc:docMk/>
            <pc:sldMk cId="2423371832" sldId="278"/>
            <ac:picMk id="3" creationId="{2D02EF8E-7BEE-4AAA-80B1-70615BB84DC5}"/>
          </ac:picMkLst>
        </pc:picChg>
      </pc:sldChg>
    </pc:docChg>
  </pc:docChgLst>
  <pc:docChgLst>
    <pc:chgData name="Freeman, Jacob D" userId="636599fd-e733-43ce-b7b0-2049c3207c8e" providerId="ADAL" clId="{5A81B6B8-C4DD-4271-9315-A80F99A49FD5}"/>
    <pc:docChg chg="custSel modSld">
      <pc:chgData name="Freeman, Jacob D" userId="636599fd-e733-43ce-b7b0-2049c3207c8e" providerId="ADAL" clId="{5A81B6B8-C4DD-4271-9315-A80F99A49FD5}" dt="2021-12-01T00:08:36.006" v="1459" actId="1076"/>
      <pc:docMkLst>
        <pc:docMk/>
      </pc:docMkLst>
      <pc:sldChg chg="addSp modSp mod">
        <pc:chgData name="Freeman, Jacob D" userId="636599fd-e733-43ce-b7b0-2049c3207c8e" providerId="ADAL" clId="{5A81B6B8-C4DD-4271-9315-A80F99A49FD5}" dt="2021-12-01T00:08:36.006" v="1459" actId="1076"/>
        <pc:sldMkLst>
          <pc:docMk/>
          <pc:sldMk cId="2933023812" sldId="295"/>
        </pc:sldMkLst>
        <pc:spChg chg="mod">
          <ac:chgData name="Freeman, Jacob D" userId="636599fd-e733-43ce-b7b0-2049c3207c8e" providerId="ADAL" clId="{5A81B6B8-C4DD-4271-9315-A80F99A49FD5}" dt="2021-12-01T00:05:34.212" v="1239" actId="20577"/>
          <ac:spMkLst>
            <pc:docMk/>
            <pc:sldMk cId="2933023812" sldId="295"/>
            <ac:spMk id="2" creationId="{45B6BD34-2F65-4948-B046-57FB194E97C6}"/>
          </ac:spMkLst>
        </pc:spChg>
        <pc:spChg chg="add mod">
          <ac:chgData name="Freeman, Jacob D" userId="636599fd-e733-43ce-b7b0-2049c3207c8e" providerId="ADAL" clId="{5A81B6B8-C4DD-4271-9315-A80F99A49FD5}" dt="2021-12-01T00:05:48.180" v="1255" actId="20577"/>
          <ac:spMkLst>
            <pc:docMk/>
            <pc:sldMk cId="2933023812" sldId="295"/>
            <ac:spMk id="3" creationId="{DD1831B4-F9C2-43A3-8920-A641E9CBD4C3}"/>
          </ac:spMkLst>
        </pc:spChg>
        <pc:spChg chg="add mod">
          <ac:chgData name="Freeman, Jacob D" userId="636599fd-e733-43ce-b7b0-2049c3207c8e" providerId="ADAL" clId="{5A81B6B8-C4DD-4271-9315-A80F99A49FD5}" dt="2021-12-01T00:08:36.006" v="1459" actId="1076"/>
          <ac:spMkLst>
            <pc:docMk/>
            <pc:sldMk cId="2933023812" sldId="295"/>
            <ac:spMk id="11" creationId="{7BC9E957-7BB2-4FB7-9F40-D32DE3966516}"/>
          </ac:spMkLst>
        </pc:spChg>
        <pc:spChg chg="add mod">
          <ac:chgData name="Freeman, Jacob D" userId="636599fd-e733-43ce-b7b0-2049c3207c8e" providerId="ADAL" clId="{5A81B6B8-C4DD-4271-9315-A80F99A49FD5}" dt="2021-12-01T00:07:53.699" v="1411" actId="20577"/>
          <ac:spMkLst>
            <pc:docMk/>
            <pc:sldMk cId="2933023812" sldId="295"/>
            <ac:spMk id="12" creationId="{40F58412-8DAC-4104-80D2-CA3E089EF872}"/>
          </ac:spMkLst>
        </pc:spChg>
        <pc:spChg chg="add mod">
          <ac:chgData name="Freeman, Jacob D" userId="636599fd-e733-43ce-b7b0-2049c3207c8e" providerId="ADAL" clId="{5A81B6B8-C4DD-4271-9315-A80F99A49FD5}" dt="2021-12-01T00:08:26.734" v="1456" actId="1076"/>
          <ac:spMkLst>
            <pc:docMk/>
            <pc:sldMk cId="2933023812" sldId="295"/>
            <ac:spMk id="13" creationId="{0E05602E-BC66-475F-A105-9CD51B10F789}"/>
          </ac:spMkLst>
        </pc:spChg>
        <pc:cxnChg chg="add mod">
          <ac:chgData name="Freeman, Jacob D" userId="636599fd-e733-43ce-b7b0-2049c3207c8e" providerId="ADAL" clId="{5A81B6B8-C4DD-4271-9315-A80F99A49FD5}" dt="2021-12-01T00:06:09.750" v="1258" actId="14100"/>
          <ac:cxnSpMkLst>
            <pc:docMk/>
            <pc:sldMk cId="2933023812" sldId="295"/>
            <ac:cxnSpMk id="4" creationId="{9E8E5BA6-B969-411E-9BA1-8AB79FDE28E6}"/>
          </ac:cxnSpMkLst>
        </pc:cxnChg>
        <pc:cxnChg chg="add mod">
          <ac:chgData name="Freeman, Jacob D" userId="636599fd-e733-43ce-b7b0-2049c3207c8e" providerId="ADAL" clId="{5A81B6B8-C4DD-4271-9315-A80F99A49FD5}" dt="2021-12-01T00:08:28.901" v="1457" actId="1076"/>
          <ac:cxnSpMkLst>
            <pc:docMk/>
            <pc:sldMk cId="2933023812" sldId="295"/>
            <ac:cxnSpMk id="7" creationId="{C79B6C28-8D67-428E-A426-9B35B08A3DEE}"/>
          </ac:cxnSpMkLst>
        </pc:cxnChg>
        <pc:cxnChg chg="add mod">
          <ac:chgData name="Freeman, Jacob D" userId="636599fd-e733-43ce-b7b0-2049c3207c8e" providerId="ADAL" clId="{5A81B6B8-C4DD-4271-9315-A80F99A49FD5}" dt="2021-12-01T00:08:31.802" v="1458" actId="14100"/>
          <ac:cxnSpMkLst>
            <pc:docMk/>
            <pc:sldMk cId="2933023812" sldId="295"/>
            <ac:cxnSpMk id="9" creationId="{5C3BB186-BA26-4BB3-AFAF-B0013D92BCD4}"/>
          </ac:cxnSpMkLst>
        </pc:cxnChg>
      </pc:sldChg>
      <pc:sldChg chg="addSp modSp mod">
        <pc:chgData name="Freeman, Jacob D" userId="636599fd-e733-43ce-b7b0-2049c3207c8e" providerId="ADAL" clId="{5A81B6B8-C4DD-4271-9315-A80F99A49FD5}" dt="2021-12-01T00:01:49.564" v="1122" actId="1076"/>
        <pc:sldMkLst>
          <pc:docMk/>
          <pc:sldMk cId="3351259913" sldId="296"/>
        </pc:sldMkLst>
        <pc:spChg chg="mod">
          <ac:chgData name="Freeman, Jacob D" userId="636599fd-e733-43ce-b7b0-2049c3207c8e" providerId="ADAL" clId="{5A81B6B8-C4DD-4271-9315-A80F99A49FD5}" dt="2021-11-30T23:18:42.389" v="533" actId="20577"/>
          <ac:spMkLst>
            <pc:docMk/>
            <pc:sldMk cId="3351259913" sldId="296"/>
            <ac:spMk id="2" creationId="{7E10EA14-F369-47FE-8D00-0E992547796E}"/>
          </ac:spMkLst>
        </pc:spChg>
        <pc:spChg chg="add mod">
          <ac:chgData name="Freeman, Jacob D" userId="636599fd-e733-43ce-b7b0-2049c3207c8e" providerId="ADAL" clId="{5A81B6B8-C4DD-4271-9315-A80F99A49FD5}" dt="2021-11-30T23:15:56.184" v="366" actId="1076"/>
          <ac:spMkLst>
            <pc:docMk/>
            <pc:sldMk cId="3351259913" sldId="296"/>
            <ac:spMk id="7" creationId="{0C46DF9E-DD52-428E-9A88-29835E2D22C5}"/>
          </ac:spMkLst>
        </pc:spChg>
        <pc:spChg chg="add mod">
          <ac:chgData name="Freeman, Jacob D" userId="636599fd-e733-43ce-b7b0-2049c3207c8e" providerId="ADAL" clId="{5A81B6B8-C4DD-4271-9315-A80F99A49FD5}" dt="2021-12-01T00:01:06.244" v="1096" actId="1076"/>
          <ac:spMkLst>
            <pc:docMk/>
            <pc:sldMk cId="3351259913" sldId="296"/>
            <ac:spMk id="11" creationId="{9BEB7077-5823-4008-B331-D896DED07DE2}"/>
          </ac:spMkLst>
        </pc:spChg>
        <pc:spChg chg="add mod">
          <ac:chgData name="Freeman, Jacob D" userId="636599fd-e733-43ce-b7b0-2049c3207c8e" providerId="ADAL" clId="{5A81B6B8-C4DD-4271-9315-A80F99A49FD5}" dt="2021-11-30T23:17:07.188" v="448" actId="14100"/>
          <ac:spMkLst>
            <pc:docMk/>
            <pc:sldMk cId="3351259913" sldId="296"/>
            <ac:spMk id="18" creationId="{B5F2C270-8BF5-4B8E-A884-9D9557263ADC}"/>
          </ac:spMkLst>
        </pc:spChg>
        <pc:spChg chg="add mod">
          <ac:chgData name="Freeman, Jacob D" userId="636599fd-e733-43ce-b7b0-2049c3207c8e" providerId="ADAL" clId="{5A81B6B8-C4DD-4271-9315-A80F99A49FD5}" dt="2021-11-30T23:18:25.497" v="529" actId="1076"/>
          <ac:spMkLst>
            <pc:docMk/>
            <pc:sldMk cId="3351259913" sldId="296"/>
            <ac:spMk id="26" creationId="{4DFD32EB-CA83-4706-A074-4CD3EF83B9A8}"/>
          </ac:spMkLst>
        </pc:spChg>
        <pc:spChg chg="add mod">
          <ac:chgData name="Freeman, Jacob D" userId="636599fd-e733-43ce-b7b0-2049c3207c8e" providerId="ADAL" clId="{5A81B6B8-C4DD-4271-9315-A80F99A49FD5}" dt="2021-12-01T00:01:49.564" v="1122" actId="1076"/>
          <ac:spMkLst>
            <pc:docMk/>
            <pc:sldMk cId="3351259913" sldId="296"/>
            <ac:spMk id="32" creationId="{9AB12D11-E6D7-4969-840F-4B8325EDCB43}"/>
          </ac:spMkLst>
        </pc:spChg>
        <pc:picChg chg="mod">
          <ac:chgData name="Freeman, Jacob D" userId="636599fd-e733-43ce-b7b0-2049c3207c8e" providerId="ADAL" clId="{5A81B6B8-C4DD-4271-9315-A80F99A49FD5}" dt="2021-12-01T00:00:59.141" v="1095" actId="1076"/>
          <ac:picMkLst>
            <pc:docMk/>
            <pc:sldMk cId="3351259913" sldId="296"/>
            <ac:picMk id="5" creationId="{23EE8518-0E46-4A11-A2AA-C578EFBC5F08}"/>
          </ac:picMkLst>
        </pc:picChg>
        <pc:cxnChg chg="add mod">
          <ac:chgData name="Freeman, Jacob D" userId="636599fd-e733-43ce-b7b0-2049c3207c8e" providerId="ADAL" clId="{5A81B6B8-C4DD-4271-9315-A80F99A49FD5}" dt="2021-12-01T00:01:06.244" v="1096" actId="1076"/>
          <ac:cxnSpMkLst>
            <pc:docMk/>
            <pc:sldMk cId="3351259913" sldId="296"/>
            <ac:cxnSpMk id="4" creationId="{EE51EA00-0B7D-418C-A25F-CF9A089F31F7}"/>
          </ac:cxnSpMkLst>
        </pc:cxnChg>
        <pc:cxnChg chg="add mod">
          <ac:chgData name="Freeman, Jacob D" userId="636599fd-e733-43ce-b7b0-2049c3207c8e" providerId="ADAL" clId="{5A81B6B8-C4DD-4271-9315-A80F99A49FD5}" dt="2021-12-01T00:01:11.647" v="1097" actId="14100"/>
          <ac:cxnSpMkLst>
            <pc:docMk/>
            <pc:sldMk cId="3351259913" sldId="296"/>
            <ac:cxnSpMk id="13" creationId="{0027FC9C-B4AD-45EC-8CBB-AD3033066268}"/>
          </ac:cxnSpMkLst>
        </pc:cxnChg>
        <pc:cxnChg chg="add mod">
          <ac:chgData name="Freeman, Jacob D" userId="636599fd-e733-43ce-b7b0-2049c3207c8e" providerId="ADAL" clId="{5A81B6B8-C4DD-4271-9315-A80F99A49FD5}" dt="2021-11-30T23:18:34.093" v="532" actId="14100"/>
          <ac:cxnSpMkLst>
            <pc:docMk/>
            <pc:sldMk cId="3351259913" sldId="296"/>
            <ac:cxnSpMk id="22" creationId="{4A17F126-61C5-4AF7-BFC1-977A9FF8CEAA}"/>
          </ac:cxnSpMkLst>
        </pc:cxnChg>
        <pc:cxnChg chg="add mod">
          <ac:chgData name="Freeman, Jacob D" userId="636599fd-e733-43ce-b7b0-2049c3207c8e" providerId="ADAL" clId="{5A81B6B8-C4DD-4271-9315-A80F99A49FD5}" dt="2021-11-30T23:18:30.877" v="531" actId="14100"/>
          <ac:cxnSpMkLst>
            <pc:docMk/>
            <pc:sldMk cId="3351259913" sldId="296"/>
            <ac:cxnSpMk id="23" creationId="{FCC2566B-9E83-46D0-97C6-80062DA8895F}"/>
          </ac:cxnSpMkLst>
        </pc:cxnChg>
      </pc:sldChg>
      <pc:sldChg chg="addSp modSp mod">
        <pc:chgData name="Freeman, Jacob D" userId="636599fd-e733-43ce-b7b0-2049c3207c8e" providerId="ADAL" clId="{5A81B6B8-C4DD-4271-9315-A80F99A49FD5}" dt="2021-12-01T00:01:56.164" v="1123" actId="20577"/>
        <pc:sldMkLst>
          <pc:docMk/>
          <pc:sldMk cId="4146901863" sldId="297"/>
        </pc:sldMkLst>
        <pc:spChg chg="mod">
          <ac:chgData name="Freeman, Jacob D" userId="636599fd-e733-43ce-b7b0-2049c3207c8e" providerId="ADAL" clId="{5A81B6B8-C4DD-4271-9315-A80F99A49FD5}" dt="2021-11-30T23:56:57.940" v="818" actId="20577"/>
          <ac:spMkLst>
            <pc:docMk/>
            <pc:sldMk cId="4146901863" sldId="297"/>
            <ac:spMk id="2" creationId="{11B1ABE6-CC9B-4F06-90D6-84DFF7AE35CD}"/>
          </ac:spMkLst>
        </pc:spChg>
        <pc:spChg chg="add mod">
          <ac:chgData name="Freeman, Jacob D" userId="636599fd-e733-43ce-b7b0-2049c3207c8e" providerId="ADAL" clId="{5A81B6B8-C4DD-4271-9315-A80F99A49FD5}" dt="2021-11-30T23:57:44.090" v="892" actId="1076"/>
          <ac:spMkLst>
            <pc:docMk/>
            <pc:sldMk cId="4146901863" sldId="297"/>
            <ac:spMk id="14" creationId="{23F4B2B2-08B1-4442-9418-EAF0BD233765}"/>
          </ac:spMkLst>
        </pc:spChg>
        <pc:spChg chg="add mod">
          <ac:chgData name="Freeman, Jacob D" userId="636599fd-e733-43ce-b7b0-2049c3207c8e" providerId="ADAL" clId="{5A81B6B8-C4DD-4271-9315-A80F99A49FD5}" dt="2021-11-30T23:58:54.942" v="1031" actId="1076"/>
          <ac:spMkLst>
            <pc:docMk/>
            <pc:sldMk cId="4146901863" sldId="297"/>
            <ac:spMk id="16" creationId="{B02B709B-866F-4AEF-8F09-CA2485C20DEA}"/>
          </ac:spMkLst>
        </pc:spChg>
        <pc:spChg chg="add mod">
          <ac:chgData name="Freeman, Jacob D" userId="636599fd-e733-43ce-b7b0-2049c3207c8e" providerId="ADAL" clId="{5A81B6B8-C4DD-4271-9315-A80F99A49FD5}" dt="2021-12-01T00:01:56.164" v="1123" actId="20577"/>
          <ac:spMkLst>
            <pc:docMk/>
            <pc:sldMk cId="4146901863" sldId="297"/>
            <ac:spMk id="18" creationId="{F85122C4-A95D-4B07-82B1-B02C9F1D98CF}"/>
          </ac:spMkLst>
        </pc:spChg>
        <pc:picChg chg="mod">
          <ac:chgData name="Freeman, Jacob D" userId="636599fd-e733-43ce-b7b0-2049c3207c8e" providerId="ADAL" clId="{5A81B6B8-C4DD-4271-9315-A80F99A49FD5}" dt="2021-11-30T23:55:58.569" v="803" actId="1076"/>
          <ac:picMkLst>
            <pc:docMk/>
            <pc:sldMk cId="4146901863" sldId="297"/>
            <ac:picMk id="5" creationId="{CBA6DAAA-10BE-4CE6-8F34-217C7FA16BC2}"/>
          </ac:picMkLst>
        </pc:picChg>
        <pc:cxnChg chg="add mod">
          <ac:chgData name="Freeman, Jacob D" userId="636599fd-e733-43ce-b7b0-2049c3207c8e" providerId="ADAL" clId="{5A81B6B8-C4DD-4271-9315-A80F99A49FD5}" dt="2021-11-30T23:57:46.434" v="893" actId="14100"/>
          <ac:cxnSpMkLst>
            <pc:docMk/>
            <pc:sldMk cId="4146901863" sldId="297"/>
            <ac:cxnSpMk id="4" creationId="{677C301C-F9DF-4CAE-8E50-C78DC0EFE8A2}"/>
          </ac:cxnSpMkLst>
        </pc:cxnChg>
        <pc:cxnChg chg="add mod">
          <ac:chgData name="Freeman, Jacob D" userId="636599fd-e733-43ce-b7b0-2049c3207c8e" providerId="ADAL" clId="{5A81B6B8-C4DD-4271-9315-A80F99A49FD5}" dt="2021-11-30T23:58:58.194" v="1032" actId="14100"/>
          <ac:cxnSpMkLst>
            <pc:docMk/>
            <pc:sldMk cId="4146901863" sldId="297"/>
            <ac:cxnSpMk id="9" creationId="{41F7F845-BCE2-49E8-8850-8274B7F32B3A}"/>
          </ac:cxnSpMkLst>
        </pc:cxnChg>
      </pc:sldChg>
      <pc:sldChg chg="addSp modSp mod">
        <pc:chgData name="Freeman, Jacob D" userId="636599fd-e733-43ce-b7b0-2049c3207c8e" providerId="ADAL" clId="{5A81B6B8-C4DD-4271-9315-A80F99A49FD5}" dt="2021-12-01T00:04:39.218" v="1209" actId="14100"/>
        <pc:sldMkLst>
          <pc:docMk/>
          <pc:sldMk cId="2354811368" sldId="307"/>
        </pc:sldMkLst>
        <pc:spChg chg="mod">
          <ac:chgData name="Freeman, Jacob D" userId="636599fd-e733-43ce-b7b0-2049c3207c8e" providerId="ADAL" clId="{5A81B6B8-C4DD-4271-9315-A80F99A49FD5}" dt="2021-11-30T23:12:46.837" v="254" actId="20577"/>
          <ac:spMkLst>
            <pc:docMk/>
            <pc:sldMk cId="2354811368" sldId="307"/>
            <ac:spMk id="2" creationId="{52F76991-DCA8-4D33-B617-CE5EEA0A2A8D}"/>
          </ac:spMkLst>
        </pc:spChg>
        <pc:spChg chg="add mod">
          <ac:chgData name="Freeman, Jacob D" userId="636599fd-e733-43ce-b7b0-2049c3207c8e" providerId="ADAL" clId="{5A81B6B8-C4DD-4271-9315-A80F99A49FD5}" dt="2021-11-30T23:09:49.265" v="125" actId="1076"/>
          <ac:spMkLst>
            <pc:docMk/>
            <pc:sldMk cId="2354811368" sldId="307"/>
            <ac:spMk id="8" creationId="{82D42A46-2553-4599-90C2-EE810DBBF105}"/>
          </ac:spMkLst>
        </pc:spChg>
        <pc:spChg chg="add mod">
          <ac:chgData name="Freeman, Jacob D" userId="636599fd-e733-43ce-b7b0-2049c3207c8e" providerId="ADAL" clId="{5A81B6B8-C4DD-4271-9315-A80F99A49FD5}" dt="2021-11-30T23:09:23.701" v="117" actId="20577"/>
          <ac:spMkLst>
            <pc:docMk/>
            <pc:sldMk cId="2354811368" sldId="307"/>
            <ac:spMk id="11" creationId="{F2C3DF7F-B80C-451D-9B25-3C595DDF5FE8}"/>
          </ac:spMkLst>
        </pc:spChg>
        <pc:spChg chg="add mod">
          <ac:chgData name="Freeman, Jacob D" userId="636599fd-e733-43ce-b7b0-2049c3207c8e" providerId="ADAL" clId="{5A81B6B8-C4DD-4271-9315-A80F99A49FD5}" dt="2021-12-01T00:04:16.424" v="1204" actId="1076"/>
          <ac:spMkLst>
            <pc:docMk/>
            <pc:sldMk cId="2354811368" sldId="307"/>
            <ac:spMk id="12" creationId="{01BE44F7-1F98-4CB3-B92C-3D007B4EB96D}"/>
          </ac:spMkLst>
        </pc:spChg>
        <pc:spChg chg="add mod">
          <ac:chgData name="Freeman, Jacob D" userId="636599fd-e733-43ce-b7b0-2049c3207c8e" providerId="ADAL" clId="{5A81B6B8-C4DD-4271-9315-A80F99A49FD5}" dt="2021-12-01T00:04:35.865" v="1208" actId="1076"/>
          <ac:spMkLst>
            <pc:docMk/>
            <pc:sldMk cId="2354811368" sldId="307"/>
            <ac:spMk id="23" creationId="{7A304E6D-FB3E-45F1-9F5F-47CD27705541}"/>
          </ac:spMkLst>
        </pc:spChg>
        <pc:spChg chg="add mod">
          <ac:chgData name="Freeman, Jacob D" userId="636599fd-e733-43ce-b7b0-2049c3207c8e" providerId="ADAL" clId="{5A81B6B8-C4DD-4271-9315-A80F99A49FD5}" dt="2021-12-01T00:03:43.063" v="1197" actId="1076"/>
          <ac:spMkLst>
            <pc:docMk/>
            <pc:sldMk cId="2354811368" sldId="307"/>
            <ac:spMk id="26" creationId="{E604C57D-2D31-4452-BF2C-B4359B3EAC65}"/>
          </ac:spMkLst>
        </pc:spChg>
        <pc:spChg chg="add mod">
          <ac:chgData name="Freeman, Jacob D" userId="636599fd-e733-43ce-b7b0-2049c3207c8e" providerId="ADAL" clId="{5A81B6B8-C4DD-4271-9315-A80F99A49FD5}" dt="2021-12-01T00:03:28.916" v="1196" actId="1076"/>
          <ac:spMkLst>
            <pc:docMk/>
            <pc:sldMk cId="2354811368" sldId="307"/>
            <ac:spMk id="35" creationId="{89C07A09-C516-448F-A63B-C5EFA55314BE}"/>
          </ac:spMkLst>
        </pc:spChg>
        <pc:spChg chg="add mod">
          <ac:chgData name="Freeman, Jacob D" userId="636599fd-e733-43ce-b7b0-2049c3207c8e" providerId="ADAL" clId="{5A81B6B8-C4DD-4271-9315-A80F99A49FD5}" dt="2021-12-01T00:03:03.916" v="1193" actId="1076"/>
          <ac:spMkLst>
            <pc:docMk/>
            <pc:sldMk cId="2354811368" sldId="307"/>
            <ac:spMk id="36" creationId="{4A49AD3E-7537-4F4C-B5D2-BA6F6AAC5435}"/>
          </ac:spMkLst>
        </pc:spChg>
        <pc:picChg chg="mod">
          <ac:chgData name="Freeman, Jacob D" userId="636599fd-e733-43ce-b7b0-2049c3207c8e" providerId="ADAL" clId="{5A81B6B8-C4DD-4271-9315-A80F99A49FD5}" dt="2021-12-01T00:03:16.160" v="1194" actId="1076"/>
          <ac:picMkLst>
            <pc:docMk/>
            <pc:sldMk cId="2354811368" sldId="307"/>
            <ac:picMk id="5" creationId="{87A01AA9-0B21-40DB-AEF1-240FEE4460E9}"/>
          </ac:picMkLst>
        </pc:picChg>
        <pc:cxnChg chg="add mod">
          <ac:chgData name="Freeman, Jacob D" userId="636599fd-e733-43ce-b7b0-2049c3207c8e" providerId="ADAL" clId="{5A81B6B8-C4DD-4271-9315-A80F99A49FD5}" dt="2021-11-30T23:09:55.320" v="127" actId="14100"/>
          <ac:cxnSpMkLst>
            <pc:docMk/>
            <pc:sldMk cId="2354811368" sldId="307"/>
            <ac:cxnSpMk id="4" creationId="{A47F6CA6-4456-4FB8-95E8-8679A5EB1F2D}"/>
          </ac:cxnSpMkLst>
        </pc:cxnChg>
        <pc:cxnChg chg="add mod">
          <ac:chgData name="Freeman, Jacob D" userId="636599fd-e733-43ce-b7b0-2049c3207c8e" providerId="ADAL" clId="{5A81B6B8-C4DD-4271-9315-A80F99A49FD5}" dt="2021-11-30T23:08:47.757" v="92" actId="14100"/>
          <ac:cxnSpMkLst>
            <pc:docMk/>
            <pc:sldMk cId="2354811368" sldId="307"/>
            <ac:cxnSpMk id="9" creationId="{5C1B7B51-A866-47C0-845F-D80392977551}"/>
          </ac:cxnSpMkLst>
        </pc:cxnChg>
        <pc:cxnChg chg="add mod">
          <ac:chgData name="Freeman, Jacob D" userId="636599fd-e733-43ce-b7b0-2049c3207c8e" providerId="ADAL" clId="{5A81B6B8-C4DD-4271-9315-A80F99A49FD5}" dt="2021-12-01T00:04:19.240" v="1205" actId="14100"/>
          <ac:cxnSpMkLst>
            <pc:docMk/>
            <pc:sldMk cId="2354811368" sldId="307"/>
            <ac:cxnSpMk id="13" creationId="{9753F2DF-A040-41AB-8EB2-BDEDF06B0C34}"/>
          </ac:cxnSpMkLst>
        </pc:cxnChg>
        <pc:cxnChg chg="add mod">
          <ac:chgData name="Freeman, Jacob D" userId="636599fd-e733-43ce-b7b0-2049c3207c8e" providerId="ADAL" clId="{5A81B6B8-C4DD-4271-9315-A80F99A49FD5}" dt="2021-11-30T23:10:01.028" v="128" actId="14100"/>
          <ac:cxnSpMkLst>
            <pc:docMk/>
            <pc:sldMk cId="2354811368" sldId="307"/>
            <ac:cxnSpMk id="15" creationId="{75748DC2-C4D2-4B31-9DB7-B4047919C537}"/>
          </ac:cxnSpMkLst>
        </pc:cxnChg>
        <pc:cxnChg chg="add mod">
          <ac:chgData name="Freeman, Jacob D" userId="636599fd-e733-43ce-b7b0-2049c3207c8e" providerId="ADAL" clId="{5A81B6B8-C4DD-4271-9315-A80F99A49FD5}" dt="2021-12-01T00:03:59.266" v="1201" actId="14100"/>
          <ac:cxnSpMkLst>
            <pc:docMk/>
            <pc:sldMk cId="2354811368" sldId="307"/>
            <ac:cxnSpMk id="20" creationId="{D762EF8A-9DD2-49DD-AB19-3A4B2370712E}"/>
          </ac:cxnSpMkLst>
        </pc:cxnChg>
        <pc:cxnChg chg="add mod">
          <ac:chgData name="Freeman, Jacob D" userId="636599fd-e733-43ce-b7b0-2049c3207c8e" providerId="ADAL" clId="{5A81B6B8-C4DD-4271-9315-A80F99A49FD5}" dt="2021-12-01T00:04:39.218" v="1209" actId="14100"/>
          <ac:cxnSpMkLst>
            <pc:docMk/>
            <pc:sldMk cId="2354811368" sldId="307"/>
            <ac:cxnSpMk id="21" creationId="{3E83CAA0-4EAF-41AD-A186-3AB2B4892AE0}"/>
          </ac:cxnSpMkLst>
        </pc:cxnChg>
        <pc:cxnChg chg="add mod">
          <ac:chgData name="Freeman, Jacob D" userId="636599fd-e733-43ce-b7b0-2049c3207c8e" providerId="ADAL" clId="{5A81B6B8-C4DD-4271-9315-A80F99A49FD5}" dt="2021-12-01T00:03:46.396" v="1198" actId="14100"/>
          <ac:cxnSpMkLst>
            <pc:docMk/>
            <pc:sldMk cId="2354811368" sldId="307"/>
            <ac:cxnSpMk id="24" creationId="{B84E75C1-74B0-43F2-8936-C85590AF012C}"/>
          </ac:cxnSpMkLst>
        </pc:cxnChg>
        <pc:cxnChg chg="add mod">
          <ac:chgData name="Freeman, Jacob D" userId="636599fd-e733-43ce-b7b0-2049c3207c8e" providerId="ADAL" clId="{5A81B6B8-C4DD-4271-9315-A80F99A49FD5}" dt="2021-12-01T00:04:08.728" v="1202" actId="1076"/>
          <ac:cxnSpMkLst>
            <pc:docMk/>
            <pc:sldMk cId="2354811368" sldId="307"/>
            <ac:cxnSpMk id="30" creationId="{CD1A92D8-26D5-493B-955C-FEB7442A89F6}"/>
          </ac:cxnSpMkLst>
        </pc:cxnChg>
      </pc:sldChg>
      <pc:sldChg chg="addSp modSp mod">
        <pc:chgData name="Freeman, Jacob D" userId="636599fd-e733-43ce-b7b0-2049c3207c8e" providerId="ADAL" clId="{5A81B6B8-C4DD-4271-9315-A80F99A49FD5}" dt="2021-12-01T00:00:52.459" v="1094" actId="1076"/>
        <pc:sldMkLst>
          <pc:docMk/>
          <pc:sldMk cId="93910531" sldId="308"/>
        </pc:sldMkLst>
        <pc:spChg chg="mod">
          <ac:chgData name="Freeman, Jacob D" userId="636599fd-e733-43ce-b7b0-2049c3207c8e" providerId="ADAL" clId="{5A81B6B8-C4DD-4271-9315-A80F99A49FD5}" dt="2021-11-30T23:59:35.797" v="1035" actId="20577"/>
          <ac:spMkLst>
            <pc:docMk/>
            <pc:sldMk cId="93910531" sldId="308"/>
            <ac:spMk id="2" creationId="{682AC3DA-30C8-4216-9DAB-DEB1AA907C4D}"/>
          </ac:spMkLst>
        </pc:spChg>
        <pc:spChg chg="add mod">
          <ac:chgData name="Freeman, Jacob D" userId="636599fd-e733-43ce-b7b0-2049c3207c8e" providerId="ADAL" clId="{5A81B6B8-C4DD-4271-9315-A80F99A49FD5}" dt="2021-12-01T00:00:52.459" v="1094" actId="1076"/>
          <ac:spMkLst>
            <pc:docMk/>
            <pc:sldMk cId="93910531" sldId="308"/>
            <ac:spMk id="12" creationId="{2F21CF43-2146-4339-8908-44C6149F2581}"/>
          </ac:spMkLst>
        </pc:spChg>
        <pc:spChg chg="add mod">
          <ac:chgData name="Freeman, Jacob D" userId="636599fd-e733-43ce-b7b0-2049c3207c8e" providerId="ADAL" clId="{5A81B6B8-C4DD-4271-9315-A80F99A49FD5}" dt="2021-12-01T00:00:48.347" v="1093" actId="1076"/>
          <ac:spMkLst>
            <pc:docMk/>
            <pc:sldMk cId="93910531" sldId="308"/>
            <ac:spMk id="15" creationId="{4069EBA5-8EBA-4083-985A-49A7FC2E0B7E}"/>
          </ac:spMkLst>
        </pc:spChg>
        <pc:picChg chg="mod">
          <ac:chgData name="Freeman, Jacob D" userId="636599fd-e733-43ce-b7b0-2049c3207c8e" providerId="ADAL" clId="{5A81B6B8-C4DD-4271-9315-A80F99A49FD5}" dt="2021-11-30T23:19:09.984" v="537" actId="14100"/>
          <ac:picMkLst>
            <pc:docMk/>
            <pc:sldMk cId="93910531" sldId="308"/>
            <ac:picMk id="5" creationId="{6DCE3646-13C9-4A31-B2F7-C44246993EFA}"/>
          </ac:picMkLst>
        </pc:picChg>
        <pc:cxnChg chg="add mod">
          <ac:chgData name="Freeman, Jacob D" userId="636599fd-e733-43ce-b7b0-2049c3207c8e" providerId="ADAL" clId="{5A81B6B8-C4DD-4271-9315-A80F99A49FD5}" dt="2021-12-01T00:00:52.459" v="1094" actId="1076"/>
          <ac:cxnSpMkLst>
            <pc:docMk/>
            <pc:sldMk cId="93910531" sldId="308"/>
            <ac:cxnSpMk id="4" creationId="{29E03614-1690-44EF-B65E-7E8DB7F2B3A1}"/>
          </ac:cxnSpMkLst>
        </pc:cxnChg>
        <pc:cxnChg chg="add mod">
          <ac:chgData name="Freeman, Jacob D" userId="636599fd-e733-43ce-b7b0-2049c3207c8e" providerId="ADAL" clId="{5A81B6B8-C4DD-4271-9315-A80F99A49FD5}" dt="2021-12-01T00:00:52.459" v="1094" actId="1076"/>
          <ac:cxnSpMkLst>
            <pc:docMk/>
            <pc:sldMk cId="93910531" sldId="308"/>
            <ac:cxnSpMk id="8" creationId="{48C3A5DC-81ED-4091-B18C-B63936B36440}"/>
          </ac:cxnSpMkLst>
        </pc:cxnChg>
      </pc:sldChg>
    </pc:docChg>
  </pc:docChgLst>
  <pc:docChgLst>
    <pc:chgData name="Dodgen, Wesley B" userId="S::wdodgen3@gatech.edu::1730ed0e-4319-49d9-95f8-99d264b18f8d" providerId="AD" clId="Web-{C123668F-D2D2-437B-A168-1CA891AA70A3}"/>
    <pc:docChg chg="modSld">
      <pc:chgData name="Dodgen, Wesley B" userId="S::wdodgen3@gatech.edu::1730ed0e-4319-49d9-95f8-99d264b18f8d" providerId="AD" clId="Web-{C123668F-D2D2-437B-A168-1CA891AA70A3}" dt="2021-09-21T21:47:10.378" v="18" actId="20577"/>
      <pc:docMkLst>
        <pc:docMk/>
      </pc:docMkLst>
      <pc:sldChg chg="modSp">
        <pc:chgData name="Dodgen, Wesley B" userId="S::wdodgen3@gatech.edu::1730ed0e-4319-49d9-95f8-99d264b18f8d" providerId="AD" clId="Web-{C123668F-D2D2-437B-A168-1CA891AA70A3}" dt="2021-09-21T21:47:10.378" v="18" actId="20577"/>
        <pc:sldMkLst>
          <pc:docMk/>
          <pc:sldMk cId="3080532174" sldId="269"/>
        </pc:sldMkLst>
        <pc:spChg chg="mod">
          <ac:chgData name="Dodgen, Wesley B" userId="S::wdodgen3@gatech.edu::1730ed0e-4319-49d9-95f8-99d264b18f8d" providerId="AD" clId="Web-{C123668F-D2D2-437B-A168-1CA891AA70A3}" dt="2021-09-21T21:47:10.378" v="18" actId="20577"/>
          <ac:spMkLst>
            <pc:docMk/>
            <pc:sldMk cId="3080532174" sldId="269"/>
            <ac:spMk id="120" creationId="{00000000-0000-0000-0000-000000000000}"/>
          </ac:spMkLst>
        </pc:spChg>
      </pc:sldChg>
      <pc:sldChg chg="modSp">
        <pc:chgData name="Dodgen, Wesley B" userId="S::wdodgen3@gatech.edu::1730ed0e-4319-49d9-95f8-99d264b18f8d" providerId="AD" clId="Web-{C123668F-D2D2-437B-A168-1CA891AA70A3}" dt="2021-09-21T21:47:02.331" v="11" actId="20577"/>
        <pc:sldMkLst>
          <pc:docMk/>
          <pc:sldMk cId="2813518768" sldId="270"/>
        </pc:sldMkLst>
        <pc:spChg chg="mod">
          <ac:chgData name="Dodgen, Wesley B" userId="S::wdodgen3@gatech.edu::1730ed0e-4319-49d9-95f8-99d264b18f8d" providerId="AD" clId="Web-{C123668F-D2D2-437B-A168-1CA891AA70A3}" dt="2021-09-21T21:47:02.331" v="11" actId="20577"/>
          <ac:spMkLst>
            <pc:docMk/>
            <pc:sldMk cId="2813518768" sldId="270"/>
            <ac:spMk id="120" creationId="{00000000-0000-0000-0000-000000000000}"/>
          </ac:spMkLst>
        </pc:spChg>
      </pc:sldChg>
    </pc:docChg>
  </pc:docChgLst>
  <pc:docChgLst>
    <pc:chgData name="Hoffman, Aaron J" userId="S::ahoffman41@gatech.edu::9b4e7e58-d759-4197-b12c-eae1b223512d" providerId="AD" clId="Web-{84977EEF-057D-427B-BF51-49B8DF50BFC1}"/>
    <pc:docChg chg="modSld">
      <pc:chgData name="Hoffman, Aaron J" userId="S::ahoffman41@gatech.edu::9b4e7e58-d759-4197-b12c-eae1b223512d" providerId="AD" clId="Web-{84977EEF-057D-427B-BF51-49B8DF50BFC1}" dt="2021-09-21T21:03:57.610" v="5"/>
      <pc:docMkLst>
        <pc:docMk/>
      </pc:docMkLst>
      <pc:sldChg chg="addSp delSp modSp">
        <pc:chgData name="Hoffman, Aaron J" userId="S::ahoffman41@gatech.edu::9b4e7e58-d759-4197-b12c-eae1b223512d" providerId="AD" clId="Web-{84977EEF-057D-427B-BF51-49B8DF50BFC1}" dt="2021-09-21T21:03:57.610" v="5"/>
        <pc:sldMkLst>
          <pc:docMk/>
          <pc:sldMk cId="917711174" sldId="272"/>
        </pc:sldMkLst>
        <pc:spChg chg="add del mod">
          <ac:chgData name="Hoffman, Aaron J" userId="S::ahoffman41@gatech.edu::9b4e7e58-d759-4197-b12c-eae1b223512d" providerId="AD" clId="Web-{84977EEF-057D-427B-BF51-49B8DF50BFC1}" dt="2021-09-21T21:03:57.610" v="5"/>
          <ac:spMkLst>
            <pc:docMk/>
            <pc:sldMk cId="917711174" sldId="272"/>
            <ac:spMk id="4" creationId="{1750A268-5D71-46D6-BA25-D15853ED9D09}"/>
          </ac:spMkLst>
        </pc:spChg>
        <pc:spChg chg="del">
          <ac:chgData name="Hoffman, Aaron J" userId="S::ahoffman41@gatech.edu::9b4e7e58-d759-4197-b12c-eae1b223512d" providerId="AD" clId="Web-{84977EEF-057D-427B-BF51-49B8DF50BFC1}" dt="2021-09-21T21:03:54.657" v="4"/>
          <ac:spMkLst>
            <pc:docMk/>
            <pc:sldMk cId="917711174" sldId="272"/>
            <ac:spMk id="119" creationId="{00000000-0000-0000-0000-000000000000}"/>
          </ac:spMkLst>
        </pc:spChg>
        <pc:picChg chg="add mod">
          <ac:chgData name="Hoffman, Aaron J" userId="S::ahoffman41@gatech.edu::9b4e7e58-d759-4197-b12c-eae1b223512d" providerId="AD" clId="Web-{84977EEF-057D-427B-BF51-49B8DF50BFC1}" dt="2021-09-21T21:03:45.251" v="3" actId="1076"/>
          <ac:picMkLst>
            <pc:docMk/>
            <pc:sldMk cId="917711174" sldId="272"/>
            <ac:picMk id="2" creationId="{8439B9CF-F499-4CFB-9EA3-3296DFFFBE28}"/>
          </ac:picMkLst>
        </pc:picChg>
      </pc:sldChg>
    </pc:docChg>
  </pc:docChgLst>
  <pc:docChgLst>
    <pc:chgData name="Dodgen, Wesley B" userId="S::wdodgen3@gatech.edu::1730ed0e-4319-49d9-95f8-99d264b18f8d" providerId="AD" clId="Web-{4029BC99-456A-4188-BAEB-1E51CC9097BD}"/>
    <pc:docChg chg="modSld">
      <pc:chgData name="Dodgen, Wesley B" userId="S::wdodgen3@gatech.edu::1730ed0e-4319-49d9-95f8-99d264b18f8d" providerId="AD" clId="Web-{4029BC99-456A-4188-BAEB-1E51CC9097BD}" dt="2021-10-27T01:58:34.436" v="14" actId="14100"/>
      <pc:docMkLst>
        <pc:docMk/>
      </pc:docMkLst>
      <pc:sldChg chg="addSp delSp modSp">
        <pc:chgData name="Dodgen, Wesley B" userId="S::wdodgen3@gatech.edu::1730ed0e-4319-49d9-95f8-99d264b18f8d" providerId="AD" clId="Web-{4029BC99-456A-4188-BAEB-1E51CC9097BD}" dt="2021-10-27T01:58:34.436" v="14" actId="14100"/>
        <pc:sldMkLst>
          <pc:docMk/>
          <pc:sldMk cId="3080532174" sldId="269"/>
        </pc:sldMkLst>
        <pc:spChg chg="mod">
          <ac:chgData name="Dodgen, Wesley B" userId="S::wdodgen3@gatech.edu::1730ed0e-4319-49d9-95f8-99d264b18f8d" providerId="AD" clId="Web-{4029BC99-456A-4188-BAEB-1E51CC9097BD}" dt="2021-10-27T01:58:34.436" v="14" actId="14100"/>
          <ac:spMkLst>
            <pc:docMk/>
            <pc:sldMk cId="3080532174" sldId="269"/>
            <ac:spMk id="119" creationId="{00000000-0000-0000-0000-000000000000}"/>
          </ac:spMkLst>
        </pc:spChg>
        <pc:picChg chg="add del mod">
          <ac:chgData name="Dodgen, Wesley B" userId="S::wdodgen3@gatech.edu::1730ed0e-4319-49d9-95f8-99d264b18f8d" providerId="AD" clId="Web-{4029BC99-456A-4188-BAEB-1E51CC9097BD}" dt="2021-10-27T01:55:31.027" v="7"/>
          <ac:picMkLst>
            <pc:docMk/>
            <pc:sldMk cId="3080532174" sldId="269"/>
            <ac:picMk id="2" creationId="{D9D9EDE9-97E9-4427-9F89-0C4476F78FD3}"/>
          </ac:picMkLst>
        </pc:picChg>
        <pc:picChg chg="add mod">
          <ac:chgData name="Dodgen, Wesley B" userId="S::wdodgen3@gatech.edu::1730ed0e-4319-49d9-95f8-99d264b18f8d" providerId="AD" clId="Web-{4029BC99-456A-4188-BAEB-1E51CC9097BD}" dt="2021-10-27T01:58:23.326" v="12" actId="1076"/>
          <ac:picMkLst>
            <pc:docMk/>
            <pc:sldMk cId="3080532174" sldId="269"/>
            <ac:picMk id="3" creationId="{266DD7AB-5CB9-49F2-95B0-A4613B50B1BB}"/>
          </ac:picMkLst>
        </pc:picChg>
      </pc:sldChg>
    </pc:docChg>
  </pc:docChgLst>
  <pc:docChgLst>
    <pc:chgData name="Freeman, Jacob D" userId="S::jfreeman93@gatech.edu::636599fd-e733-43ce-b7b0-2049c3207c8e" providerId="AD" clId="Web-{365A7B35-E986-4C3E-9854-F8B2C0DC6A1B}"/>
    <pc:docChg chg="modSld">
      <pc:chgData name="Freeman, Jacob D" userId="S::jfreeman93@gatech.edu::636599fd-e733-43ce-b7b0-2049c3207c8e" providerId="AD" clId="Web-{365A7B35-E986-4C3E-9854-F8B2C0DC6A1B}" dt="2021-12-01T02:08:11.639" v="78" actId="20577"/>
      <pc:docMkLst>
        <pc:docMk/>
      </pc:docMkLst>
      <pc:sldChg chg="modSp">
        <pc:chgData name="Freeman, Jacob D" userId="S::jfreeman93@gatech.edu::636599fd-e733-43ce-b7b0-2049c3207c8e" providerId="AD" clId="Web-{365A7B35-E986-4C3E-9854-F8B2C0DC6A1B}" dt="2021-12-01T02:03:33.587" v="23" actId="1076"/>
        <pc:sldMkLst>
          <pc:docMk/>
          <pc:sldMk cId="3351259913" sldId="296"/>
        </pc:sldMkLst>
        <pc:spChg chg="mod">
          <ac:chgData name="Freeman, Jacob D" userId="S::jfreeman93@gatech.edu::636599fd-e733-43ce-b7b0-2049c3207c8e" providerId="AD" clId="Web-{365A7B35-E986-4C3E-9854-F8B2C0DC6A1B}" dt="2021-12-01T02:03:33.587" v="23" actId="1076"/>
          <ac:spMkLst>
            <pc:docMk/>
            <pc:sldMk cId="3351259913" sldId="296"/>
            <ac:spMk id="7" creationId="{0C46DF9E-DD52-428E-9A88-29835E2D22C5}"/>
          </ac:spMkLst>
        </pc:spChg>
        <pc:cxnChg chg="mod">
          <ac:chgData name="Freeman, Jacob D" userId="S::jfreeman93@gatech.edu::636599fd-e733-43ce-b7b0-2049c3207c8e" providerId="AD" clId="Web-{365A7B35-E986-4C3E-9854-F8B2C0DC6A1B}" dt="2021-12-01T02:03:33.587" v="23" actId="1076"/>
          <ac:cxnSpMkLst>
            <pc:docMk/>
            <pc:sldMk cId="3351259913" sldId="296"/>
            <ac:cxnSpMk id="4" creationId="{EE51EA00-0B7D-418C-A25F-CF9A089F31F7}"/>
          </ac:cxnSpMkLst>
        </pc:cxnChg>
      </pc:sldChg>
      <pc:sldChg chg="modSp">
        <pc:chgData name="Freeman, Jacob D" userId="S::jfreeman93@gatech.edu::636599fd-e733-43ce-b7b0-2049c3207c8e" providerId="AD" clId="Web-{365A7B35-E986-4C3E-9854-F8B2C0DC6A1B}" dt="2021-12-01T02:07:04.794" v="74" actId="20577"/>
        <pc:sldMkLst>
          <pc:docMk/>
          <pc:sldMk cId="834179815" sldId="302"/>
        </pc:sldMkLst>
        <pc:spChg chg="mod">
          <ac:chgData name="Freeman, Jacob D" userId="S::jfreeman93@gatech.edu::636599fd-e733-43ce-b7b0-2049c3207c8e" providerId="AD" clId="Web-{365A7B35-E986-4C3E-9854-F8B2C0DC6A1B}" dt="2021-12-01T02:07:04.794" v="74" actId="20577"/>
          <ac:spMkLst>
            <pc:docMk/>
            <pc:sldMk cId="834179815" sldId="302"/>
            <ac:spMk id="4" creationId="{321451E5-4AF8-45B5-9897-AA436E78FBAF}"/>
          </ac:spMkLst>
        </pc:spChg>
      </pc:sldChg>
      <pc:sldChg chg="modSp">
        <pc:chgData name="Freeman, Jacob D" userId="S::jfreeman93@gatech.edu::636599fd-e733-43ce-b7b0-2049c3207c8e" providerId="AD" clId="Web-{365A7B35-E986-4C3E-9854-F8B2C0DC6A1B}" dt="2021-12-01T02:08:11.639" v="78" actId="20577"/>
        <pc:sldMkLst>
          <pc:docMk/>
          <pc:sldMk cId="52575750" sldId="306"/>
        </pc:sldMkLst>
        <pc:spChg chg="mod">
          <ac:chgData name="Freeman, Jacob D" userId="S::jfreeman93@gatech.edu::636599fd-e733-43ce-b7b0-2049c3207c8e" providerId="AD" clId="Web-{365A7B35-E986-4C3E-9854-F8B2C0DC6A1B}" dt="2021-12-01T02:08:11.639" v="78" actId="20577"/>
          <ac:spMkLst>
            <pc:docMk/>
            <pc:sldMk cId="52575750" sldId="306"/>
            <ac:spMk id="3" creationId="{52F93CC4-9DC3-402D-8F82-AA2DD170248C}"/>
          </ac:spMkLst>
        </pc:spChg>
      </pc:sldChg>
      <pc:sldChg chg="modSp">
        <pc:chgData name="Freeman, Jacob D" userId="S::jfreeman93@gatech.edu::636599fd-e733-43ce-b7b0-2049c3207c8e" providerId="AD" clId="Web-{365A7B35-E986-4C3E-9854-F8B2C0DC6A1B}" dt="2021-12-01T02:04:59.948" v="72" actId="14100"/>
        <pc:sldMkLst>
          <pc:docMk/>
          <pc:sldMk cId="2354811368" sldId="307"/>
        </pc:sldMkLst>
        <pc:spChg chg="mod">
          <ac:chgData name="Freeman, Jacob D" userId="S::jfreeman93@gatech.edu::636599fd-e733-43ce-b7b0-2049c3207c8e" providerId="AD" clId="Web-{365A7B35-E986-4C3E-9854-F8B2C0DC6A1B}" dt="2021-12-01T02:04:55.370" v="71" actId="1076"/>
          <ac:spMkLst>
            <pc:docMk/>
            <pc:sldMk cId="2354811368" sldId="307"/>
            <ac:spMk id="23" creationId="{7A304E6D-FB3E-45F1-9F5F-47CD27705541}"/>
          </ac:spMkLst>
        </pc:spChg>
        <pc:cxnChg chg="mod">
          <ac:chgData name="Freeman, Jacob D" userId="S::jfreeman93@gatech.edu::636599fd-e733-43ce-b7b0-2049c3207c8e" providerId="AD" clId="Web-{365A7B35-E986-4C3E-9854-F8B2C0DC6A1B}" dt="2021-12-01T02:04:59.948" v="72" actId="14100"/>
          <ac:cxnSpMkLst>
            <pc:docMk/>
            <pc:sldMk cId="2354811368" sldId="307"/>
            <ac:cxnSpMk id="21" creationId="{3E83CAA0-4EAF-41AD-A186-3AB2B4892AE0}"/>
          </ac:cxnSpMkLst>
        </pc:cxnChg>
      </pc:sldChg>
    </pc:docChg>
  </pc:docChgLst>
  <pc:docChgLst>
    <pc:chgData name="Booth, Austin W" userId="S::abooth35@gatech.edu::79c65001-eb1f-491c-80fe-9d735ea47ad0" providerId="AD" clId="Web-{E2CD6FF1-DA9E-487C-A5A1-6C1F6B5B3336}"/>
    <pc:docChg chg="modSld">
      <pc:chgData name="Booth, Austin W" userId="S::abooth35@gatech.edu::79c65001-eb1f-491c-80fe-9d735ea47ad0" providerId="AD" clId="Web-{E2CD6FF1-DA9E-487C-A5A1-6C1F6B5B3336}" dt="2021-12-01T02:07:40.317" v="79" actId="20577"/>
      <pc:docMkLst>
        <pc:docMk/>
      </pc:docMkLst>
      <pc:sldChg chg="modSp">
        <pc:chgData name="Booth, Austin W" userId="S::abooth35@gatech.edu::79c65001-eb1f-491c-80fe-9d735ea47ad0" providerId="AD" clId="Web-{E2CD6FF1-DA9E-487C-A5A1-6C1F6B5B3336}" dt="2021-12-01T02:06:29.393" v="4" actId="20577"/>
        <pc:sldMkLst>
          <pc:docMk/>
          <pc:sldMk cId="0" sldId="257"/>
        </pc:sldMkLst>
        <pc:spChg chg="mod">
          <ac:chgData name="Booth, Austin W" userId="S::abooth35@gatech.edu::79c65001-eb1f-491c-80fe-9d735ea47ad0" providerId="AD" clId="Web-{E2CD6FF1-DA9E-487C-A5A1-6C1F6B5B3336}" dt="2021-12-01T02:06:29.393" v="4" actId="20577"/>
          <ac:spMkLst>
            <pc:docMk/>
            <pc:sldMk cId="0" sldId="257"/>
            <ac:spMk id="86" creationId="{00000000-0000-0000-0000-000000000000}"/>
          </ac:spMkLst>
        </pc:spChg>
      </pc:sldChg>
      <pc:sldChg chg="modSp">
        <pc:chgData name="Booth, Austin W" userId="S::abooth35@gatech.edu::79c65001-eb1f-491c-80fe-9d735ea47ad0" providerId="AD" clId="Web-{E2CD6FF1-DA9E-487C-A5A1-6C1F6B5B3336}" dt="2021-12-01T02:07:40.317" v="79" actId="20577"/>
        <pc:sldMkLst>
          <pc:docMk/>
          <pc:sldMk cId="1877279037" sldId="294"/>
        </pc:sldMkLst>
        <pc:spChg chg="mod">
          <ac:chgData name="Booth, Austin W" userId="S::abooth35@gatech.edu::79c65001-eb1f-491c-80fe-9d735ea47ad0" providerId="AD" clId="Web-{E2CD6FF1-DA9E-487C-A5A1-6C1F6B5B3336}" dt="2021-12-01T02:07:40.317" v="79" actId="20577"/>
          <ac:spMkLst>
            <pc:docMk/>
            <pc:sldMk cId="1877279037" sldId="294"/>
            <ac:spMk id="3" creationId="{C400BCDE-704A-4848-9C96-2D7FBE43AC64}"/>
          </ac:spMkLst>
        </pc:spChg>
      </pc:sldChg>
      <pc:sldChg chg="modSp">
        <pc:chgData name="Booth, Austin W" userId="S::abooth35@gatech.edu::79c65001-eb1f-491c-80fe-9d735ea47ad0" providerId="AD" clId="Web-{E2CD6FF1-DA9E-487C-A5A1-6C1F6B5B3336}" dt="2021-12-01T02:06:19.034" v="2" actId="20577"/>
        <pc:sldMkLst>
          <pc:docMk/>
          <pc:sldMk cId="2933023812" sldId="295"/>
        </pc:sldMkLst>
        <pc:spChg chg="mod">
          <ac:chgData name="Booth, Austin W" userId="S::abooth35@gatech.edu::79c65001-eb1f-491c-80fe-9d735ea47ad0" providerId="AD" clId="Web-{E2CD6FF1-DA9E-487C-A5A1-6C1F6B5B3336}" dt="2021-12-01T02:06:19.034" v="2" actId="20577"/>
          <ac:spMkLst>
            <pc:docMk/>
            <pc:sldMk cId="2933023812" sldId="295"/>
            <ac:spMk id="12" creationId="{40F58412-8DAC-4104-80D2-CA3E089EF872}"/>
          </ac:spMkLst>
        </pc:spChg>
      </pc:sldChg>
    </pc:docChg>
  </pc:docChgLst>
  <pc:docChgLst>
    <pc:chgData name="Dodgen, Wesley B" userId="S::wdodgen3@gatech.edu::1730ed0e-4319-49d9-95f8-99d264b18f8d" providerId="AD" clId="Web-{CE742D4F-3A2E-4989-9D91-0069002BACA6}"/>
    <pc:docChg chg="modSld">
      <pc:chgData name="Dodgen, Wesley B" userId="S::wdodgen3@gatech.edu::1730ed0e-4319-49d9-95f8-99d264b18f8d" providerId="AD" clId="Web-{CE742D4F-3A2E-4989-9D91-0069002BACA6}" dt="2021-10-27T02:00:02.829" v="10" actId="1076"/>
      <pc:docMkLst>
        <pc:docMk/>
      </pc:docMkLst>
      <pc:sldChg chg="modSp">
        <pc:chgData name="Dodgen, Wesley B" userId="S::wdodgen3@gatech.edu::1730ed0e-4319-49d9-95f8-99d264b18f8d" providerId="AD" clId="Web-{CE742D4F-3A2E-4989-9D91-0069002BACA6}" dt="2021-10-27T02:00:02.829" v="10" actId="1076"/>
        <pc:sldMkLst>
          <pc:docMk/>
          <pc:sldMk cId="3080532174" sldId="269"/>
        </pc:sldMkLst>
        <pc:spChg chg="mod">
          <ac:chgData name="Dodgen, Wesley B" userId="S::wdodgen3@gatech.edu::1730ed0e-4319-49d9-95f8-99d264b18f8d" providerId="AD" clId="Web-{CE742D4F-3A2E-4989-9D91-0069002BACA6}" dt="2021-10-27T02:00:02.829" v="10" actId="1076"/>
          <ac:spMkLst>
            <pc:docMk/>
            <pc:sldMk cId="3080532174" sldId="269"/>
            <ac:spMk id="119" creationId="{00000000-0000-0000-0000-000000000000}"/>
          </ac:spMkLst>
        </pc:spChg>
      </pc:sldChg>
    </pc:docChg>
  </pc:docChgLst>
  <pc:docChgLst>
    <pc:chgData name="Hoffman, Aaron J" userId="S::ahoffman41@gatech.edu::9b4e7e58-d759-4197-b12c-eae1b223512d" providerId="AD" clId="Web-{E281EEED-2F2E-4598-AF34-8C5D74A171D8}"/>
    <pc:docChg chg="modSld">
      <pc:chgData name="Hoffman, Aaron J" userId="S::ahoffman41@gatech.edu::9b4e7e58-d759-4197-b12c-eae1b223512d" providerId="AD" clId="Web-{E281EEED-2F2E-4598-AF34-8C5D74A171D8}" dt="2021-09-21T20:57:28.384" v="7"/>
      <pc:docMkLst>
        <pc:docMk/>
      </pc:docMkLst>
      <pc:sldChg chg="addSp delSp modSp">
        <pc:chgData name="Hoffman, Aaron J" userId="S::ahoffman41@gatech.edu::9b4e7e58-d759-4197-b12c-eae1b223512d" providerId="AD" clId="Web-{E281EEED-2F2E-4598-AF34-8C5D74A171D8}" dt="2021-09-21T20:57:28.384" v="7"/>
        <pc:sldMkLst>
          <pc:docMk/>
          <pc:sldMk cId="917711174" sldId="272"/>
        </pc:sldMkLst>
        <pc:spChg chg="mod">
          <ac:chgData name="Hoffman, Aaron J" userId="S::ahoffman41@gatech.edu::9b4e7e58-d759-4197-b12c-eae1b223512d" providerId="AD" clId="Web-{E281EEED-2F2E-4598-AF34-8C5D74A171D8}" dt="2021-09-21T20:57:09.696" v="5" actId="20577"/>
          <ac:spMkLst>
            <pc:docMk/>
            <pc:sldMk cId="917711174" sldId="272"/>
            <ac:spMk id="120" creationId="{00000000-0000-0000-0000-000000000000}"/>
          </ac:spMkLst>
        </pc:spChg>
        <pc:graphicFrameChg chg="add del mod">
          <ac:chgData name="Hoffman, Aaron J" userId="S::ahoffman41@gatech.edu::9b4e7e58-d759-4197-b12c-eae1b223512d" providerId="AD" clId="Web-{E281EEED-2F2E-4598-AF34-8C5D74A171D8}" dt="2021-09-21T20:57:28.384" v="7"/>
          <ac:graphicFrameMkLst>
            <pc:docMk/>
            <pc:sldMk cId="917711174" sldId="272"/>
            <ac:graphicFrameMk id="3" creationId="{6F2BA4A5-BBC3-4264-9EF6-75EE6355DCFE}"/>
          </ac:graphicFrameMkLst>
        </pc:graphicFrameChg>
      </pc:sldChg>
    </pc:docChg>
  </pc:docChgLst>
  <pc:docChgLst>
    <pc:chgData name="Booth, Austin W" userId="S::abooth35@gatech.edu::79c65001-eb1f-491c-80fe-9d735ea47ad0" providerId="AD" clId="Web-{2202E704-D02C-4954-9EFF-C939E908F8CD}"/>
    <pc:docChg chg="modSld">
      <pc:chgData name="Booth, Austin W" userId="S::abooth35@gatech.edu::79c65001-eb1f-491c-80fe-9d735ea47ad0" providerId="AD" clId="Web-{2202E704-D02C-4954-9EFF-C939E908F8CD}" dt="2021-10-27T13:44:49.496" v="24" actId="1076"/>
      <pc:docMkLst>
        <pc:docMk/>
      </pc:docMkLst>
      <pc:sldChg chg="addSp delSp modSp">
        <pc:chgData name="Booth, Austin W" userId="S::abooth35@gatech.edu::79c65001-eb1f-491c-80fe-9d735ea47ad0" providerId="AD" clId="Web-{2202E704-D02C-4954-9EFF-C939E908F8CD}" dt="2021-10-27T13:44:49.496" v="24" actId="1076"/>
        <pc:sldMkLst>
          <pc:docMk/>
          <pc:sldMk cId="1877279037" sldId="294"/>
        </pc:sldMkLst>
        <pc:spChg chg="mod">
          <ac:chgData name="Booth, Austin W" userId="S::abooth35@gatech.edu::79c65001-eb1f-491c-80fe-9d735ea47ad0" providerId="AD" clId="Web-{2202E704-D02C-4954-9EFF-C939E908F8CD}" dt="2021-10-27T13:42:46.711" v="16" actId="20577"/>
          <ac:spMkLst>
            <pc:docMk/>
            <pc:sldMk cId="1877279037" sldId="294"/>
            <ac:spMk id="2" creationId="{B226D343-570F-412C-82F2-D51D81EB3A01}"/>
          </ac:spMkLst>
        </pc:spChg>
        <pc:spChg chg="mod">
          <ac:chgData name="Booth, Austin W" userId="S::abooth35@gatech.edu::79c65001-eb1f-491c-80fe-9d735ea47ad0" providerId="AD" clId="Web-{2202E704-D02C-4954-9EFF-C939E908F8CD}" dt="2021-10-27T13:44:28.636" v="18" actId="14100"/>
          <ac:spMkLst>
            <pc:docMk/>
            <pc:sldMk cId="1877279037" sldId="294"/>
            <ac:spMk id="3" creationId="{C400BCDE-704A-4848-9C96-2D7FBE43AC64}"/>
          </ac:spMkLst>
        </pc:spChg>
        <pc:spChg chg="del">
          <ac:chgData name="Booth, Austin W" userId="S::abooth35@gatech.edu::79c65001-eb1f-491c-80fe-9d735ea47ad0" providerId="AD" clId="Web-{2202E704-D02C-4954-9EFF-C939E908F8CD}" dt="2021-10-27T13:44:18.557" v="17"/>
          <ac:spMkLst>
            <pc:docMk/>
            <pc:sldMk cId="1877279037" sldId="294"/>
            <ac:spMk id="4" creationId="{C52AD095-92E5-4A89-9BE0-8E4B3477B440}"/>
          </ac:spMkLst>
        </pc:spChg>
        <pc:picChg chg="add mod">
          <ac:chgData name="Booth, Austin W" userId="S::abooth35@gatech.edu::79c65001-eb1f-491c-80fe-9d735ea47ad0" providerId="AD" clId="Web-{2202E704-D02C-4954-9EFF-C939E908F8CD}" dt="2021-10-27T13:44:49.496" v="24" actId="1076"/>
          <ac:picMkLst>
            <pc:docMk/>
            <pc:sldMk cId="1877279037" sldId="294"/>
            <ac:picMk id="6" creationId="{86BBD514-3ADE-4FC2-8C8A-CA19392D47DD}"/>
          </ac:picMkLst>
        </pc:picChg>
      </pc:sldChg>
    </pc:docChg>
  </pc:docChgLst>
  <pc:docChgLst>
    <pc:chgData name="Freeman, Jacob D" userId="S::jfreeman93@gatech.edu::636599fd-e733-43ce-b7b0-2049c3207c8e" providerId="AD" clId="Web-{9E11101D-FDFD-4001-9A31-BF25460D6530}"/>
    <pc:docChg chg="modSld">
      <pc:chgData name="Freeman, Jacob D" userId="S::jfreeman93@gatech.edu::636599fd-e733-43ce-b7b0-2049c3207c8e" providerId="AD" clId="Web-{9E11101D-FDFD-4001-9A31-BF25460D6530}" dt="2021-09-22T16:34:04.547" v="2" actId="14100"/>
      <pc:docMkLst>
        <pc:docMk/>
      </pc:docMkLst>
      <pc:sldChg chg="modSp">
        <pc:chgData name="Freeman, Jacob D" userId="S::jfreeman93@gatech.edu::636599fd-e733-43ce-b7b0-2049c3207c8e" providerId="AD" clId="Web-{9E11101D-FDFD-4001-9A31-BF25460D6530}" dt="2021-09-22T16:34:04.547" v="2" actId="14100"/>
        <pc:sldMkLst>
          <pc:docMk/>
          <pc:sldMk cId="0" sldId="256"/>
        </pc:sldMkLst>
        <pc:spChg chg="mod">
          <ac:chgData name="Freeman, Jacob D" userId="S::jfreeman93@gatech.edu::636599fd-e733-43ce-b7b0-2049c3207c8e" providerId="AD" clId="Web-{9E11101D-FDFD-4001-9A31-BF25460D6530}" dt="2021-09-22T16:34:04.547" v="2" actId="14100"/>
          <ac:spMkLst>
            <pc:docMk/>
            <pc:sldMk cId="0" sldId="256"/>
            <ac:spMk id="81" creationId="{00000000-0000-0000-0000-000000000000}"/>
          </ac:spMkLst>
        </pc:spChg>
      </pc:sldChg>
    </pc:docChg>
  </pc:docChgLst>
  <pc:docChgLst>
    <pc:chgData name="Mbakwe, Andre C" userId="S::ambakwe3@gatech.edu::77345aae-410e-4993-baba-360e71b21ffa" providerId="AD" clId="Web-{F1E96F1E-4E36-429E-9384-B6F10A877AE0}"/>
    <pc:docChg chg="addSld delSld modSld sldOrd">
      <pc:chgData name="Mbakwe, Andre C" userId="S::ambakwe3@gatech.edu::77345aae-410e-4993-baba-360e71b21ffa" providerId="AD" clId="Web-{F1E96F1E-4E36-429E-9384-B6F10A877AE0}" dt="2021-09-22T12:52:46.009" v="416" actId="20577"/>
      <pc:docMkLst>
        <pc:docMk/>
      </pc:docMkLst>
      <pc:sldChg chg="modSp">
        <pc:chgData name="Mbakwe, Andre C" userId="S::ambakwe3@gatech.edu::77345aae-410e-4993-baba-360e71b21ffa" providerId="AD" clId="Web-{F1E96F1E-4E36-429E-9384-B6F10A877AE0}" dt="2021-09-22T12:40:01.547" v="101" actId="20577"/>
        <pc:sldMkLst>
          <pc:docMk/>
          <pc:sldMk cId="1332279745" sldId="280"/>
        </pc:sldMkLst>
        <pc:spChg chg="mod">
          <ac:chgData name="Mbakwe, Andre C" userId="S::ambakwe3@gatech.edu::77345aae-410e-4993-baba-360e71b21ffa" providerId="AD" clId="Web-{F1E96F1E-4E36-429E-9384-B6F10A877AE0}" dt="2021-09-22T12:40:01.547" v="101" actId="20577"/>
          <ac:spMkLst>
            <pc:docMk/>
            <pc:sldMk cId="1332279745" sldId="280"/>
            <ac:spMk id="119" creationId="{00000000-0000-0000-0000-000000000000}"/>
          </ac:spMkLst>
        </pc:spChg>
      </pc:sldChg>
      <pc:sldChg chg="modSp add ord replId">
        <pc:chgData name="Mbakwe, Andre C" userId="S::ambakwe3@gatech.edu::77345aae-410e-4993-baba-360e71b21ffa" providerId="AD" clId="Web-{F1E96F1E-4E36-429E-9384-B6F10A877AE0}" dt="2021-09-22T12:52:46.009" v="416" actId="20577"/>
        <pc:sldMkLst>
          <pc:docMk/>
          <pc:sldMk cId="1533242969" sldId="281"/>
        </pc:sldMkLst>
        <pc:spChg chg="mod">
          <ac:chgData name="Mbakwe, Andre C" userId="S::ambakwe3@gatech.edu::77345aae-410e-4993-baba-360e71b21ffa" providerId="AD" clId="Web-{F1E96F1E-4E36-429E-9384-B6F10A877AE0}" dt="2021-09-22T12:52:46.009" v="416" actId="20577"/>
          <ac:spMkLst>
            <pc:docMk/>
            <pc:sldMk cId="1533242969" sldId="281"/>
            <ac:spMk id="113" creationId="{00000000-0000-0000-0000-000000000000}"/>
          </ac:spMkLst>
        </pc:spChg>
        <pc:spChg chg="mod">
          <ac:chgData name="Mbakwe, Andre C" userId="S::ambakwe3@gatech.edu::77345aae-410e-4993-baba-360e71b21ffa" providerId="AD" clId="Web-{F1E96F1E-4E36-429E-9384-B6F10A877AE0}" dt="2021-09-22T12:42:07.973" v="122" actId="20577"/>
          <ac:spMkLst>
            <pc:docMk/>
            <pc:sldMk cId="1533242969" sldId="281"/>
            <ac:spMk id="114" creationId="{00000000-0000-0000-0000-000000000000}"/>
          </ac:spMkLst>
        </pc:spChg>
      </pc:sldChg>
      <pc:sldChg chg="modSp new del">
        <pc:chgData name="Mbakwe, Andre C" userId="S::ambakwe3@gatech.edu::77345aae-410e-4993-baba-360e71b21ffa" providerId="AD" clId="Web-{F1E96F1E-4E36-429E-9384-B6F10A877AE0}" dt="2021-09-22T12:40:03.250" v="102"/>
        <pc:sldMkLst>
          <pc:docMk/>
          <pc:sldMk cId="3485489870" sldId="281"/>
        </pc:sldMkLst>
        <pc:spChg chg="mod">
          <ac:chgData name="Mbakwe, Andre C" userId="S::ambakwe3@gatech.edu::77345aae-410e-4993-baba-360e71b21ffa" providerId="AD" clId="Web-{F1E96F1E-4E36-429E-9384-B6F10A877AE0}" dt="2021-09-22T12:39:47.968" v="98" actId="20577"/>
          <ac:spMkLst>
            <pc:docMk/>
            <pc:sldMk cId="3485489870" sldId="281"/>
            <ac:spMk id="3" creationId="{C325F5B2-85BF-4B9F-93C3-BACA04575E47}"/>
          </ac:spMkLst>
        </pc:spChg>
      </pc:sldChg>
    </pc:docChg>
  </pc:docChgLst>
  <pc:docChgLst>
    <pc:chgData name="Mbakwe, Andre C" userId="S::ambakwe3@gatech.edu::77345aae-410e-4993-baba-360e71b21ffa" providerId="AD" clId="Web-{407762A1-E954-44F6-B34C-4F1C360F21D0}"/>
    <pc:docChg chg="addSld modSld">
      <pc:chgData name="Mbakwe, Andre C" userId="S::ambakwe3@gatech.edu::77345aae-410e-4993-baba-360e71b21ffa" providerId="AD" clId="Web-{407762A1-E954-44F6-B34C-4F1C360F21D0}" dt="2021-09-21T23:06:00.789" v="105" actId="20577"/>
      <pc:docMkLst>
        <pc:docMk/>
      </pc:docMkLst>
      <pc:sldChg chg="modSp">
        <pc:chgData name="Mbakwe, Andre C" userId="S::ambakwe3@gatech.edu::77345aae-410e-4993-baba-360e71b21ffa" providerId="AD" clId="Web-{407762A1-E954-44F6-B34C-4F1C360F21D0}" dt="2021-09-21T22:19:44.694" v="10" actId="20577"/>
        <pc:sldMkLst>
          <pc:docMk/>
          <pc:sldMk cId="3985427783" sldId="267"/>
        </pc:sldMkLst>
        <pc:spChg chg="mod">
          <ac:chgData name="Mbakwe, Andre C" userId="S::ambakwe3@gatech.edu::77345aae-410e-4993-baba-360e71b21ffa" providerId="AD" clId="Web-{407762A1-E954-44F6-B34C-4F1C360F21D0}" dt="2021-09-21T22:19:44.694" v="10" actId="20577"/>
          <ac:spMkLst>
            <pc:docMk/>
            <pc:sldMk cId="3985427783" sldId="267"/>
            <ac:spMk id="120" creationId="{00000000-0000-0000-0000-000000000000}"/>
          </ac:spMkLst>
        </pc:spChg>
      </pc:sldChg>
      <pc:sldChg chg="delSp modSp new">
        <pc:chgData name="Mbakwe, Andre C" userId="S::ambakwe3@gatech.edu::77345aae-410e-4993-baba-360e71b21ffa" providerId="AD" clId="Web-{407762A1-E954-44F6-B34C-4F1C360F21D0}" dt="2021-09-21T22:21:33.647" v="26" actId="20577"/>
        <pc:sldMkLst>
          <pc:docMk/>
          <pc:sldMk cId="3020156471" sldId="274"/>
        </pc:sldMkLst>
        <pc:spChg chg="mod">
          <ac:chgData name="Mbakwe, Andre C" userId="S::ambakwe3@gatech.edu::77345aae-410e-4993-baba-360e71b21ffa" providerId="AD" clId="Web-{407762A1-E954-44F6-B34C-4F1C360F21D0}" dt="2021-09-21T22:21:33.647" v="26" actId="20577"/>
          <ac:spMkLst>
            <pc:docMk/>
            <pc:sldMk cId="3020156471" sldId="274"/>
            <ac:spMk id="2" creationId="{171FD5AB-7BB2-4E48-8905-435CE4150165}"/>
          </ac:spMkLst>
        </pc:spChg>
        <pc:spChg chg="mod">
          <ac:chgData name="Mbakwe, Andre C" userId="S::ambakwe3@gatech.edu::77345aae-410e-4993-baba-360e71b21ffa" providerId="AD" clId="Web-{407762A1-E954-44F6-B34C-4F1C360F21D0}" dt="2021-09-21T22:20:54.209" v="16" actId="14100"/>
          <ac:spMkLst>
            <pc:docMk/>
            <pc:sldMk cId="3020156471" sldId="274"/>
            <ac:spMk id="3" creationId="{98658C45-738B-4BE1-B914-CE6D99D09254}"/>
          </ac:spMkLst>
        </pc:spChg>
        <pc:spChg chg="del mod">
          <ac:chgData name="Mbakwe, Andre C" userId="S::ambakwe3@gatech.edu::77345aae-410e-4993-baba-360e71b21ffa" providerId="AD" clId="Web-{407762A1-E954-44F6-B34C-4F1C360F21D0}" dt="2021-09-21T22:20:30.287" v="14"/>
          <ac:spMkLst>
            <pc:docMk/>
            <pc:sldMk cId="3020156471" sldId="274"/>
            <ac:spMk id="4" creationId="{51173DE1-A18F-4DC9-89F9-43F8BC8ABD38}"/>
          </ac:spMkLst>
        </pc:spChg>
      </pc:sldChg>
      <pc:sldChg chg="delSp modSp new">
        <pc:chgData name="Mbakwe, Andre C" userId="S::ambakwe3@gatech.edu::77345aae-410e-4993-baba-360e71b21ffa" providerId="AD" clId="Web-{407762A1-E954-44F6-B34C-4F1C360F21D0}" dt="2021-09-21T23:06:00.789" v="105" actId="20577"/>
        <pc:sldMkLst>
          <pc:docMk/>
          <pc:sldMk cId="3551748078" sldId="275"/>
        </pc:sldMkLst>
        <pc:spChg chg="mod">
          <ac:chgData name="Mbakwe, Andre C" userId="S::ambakwe3@gatech.edu::77345aae-410e-4993-baba-360e71b21ffa" providerId="AD" clId="Web-{407762A1-E954-44F6-B34C-4F1C360F21D0}" dt="2021-09-21T22:21:48.162" v="34" actId="20577"/>
          <ac:spMkLst>
            <pc:docMk/>
            <pc:sldMk cId="3551748078" sldId="275"/>
            <ac:spMk id="2" creationId="{6C83AC11-7748-4DC6-B1A5-A6BA27C418BB}"/>
          </ac:spMkLst>
        </pc:spChg>
        <pc:spChg chg="mod">
          <ac:chgData name="Mbakwe, Andre C" userId="S::ambakwe3@gatech.edu::77345aae-410e-4993-baba-360e71b21ffa" providerId="AD" clId="Web-{407762A1-E954-44F6-B34C-4F1C360F21D0}" dt="2021-09-21T23:06:00.789" v="105" actId="20577"/>
          <ac:spMkLst>
            <pc:docMk/>
            <pc:sldMk cId="3551748078" sldId="275"/>
            <ac:spMk id="3" creationId="{961B2EA6-3D3F-401E-9A60-40D2EFD04410}"/>
          </ac:spMkLst>
        </pc:spChg>
        <pc:spChg chg="del mod">
          <ac:chgData name="Mbakwe, Andre C" userId="S::ambakwe3@gatech.edu::77345aae-410e-4993-baba-360e71b21ffa" providerId="AD" clId="Web-{407762A1-E954-44F6-B34C-4F1C360F21D0}" dt="2021-09-21T22:21:52.412" v="38"/>
          <ac:spMkLst>
            <pc:docMk/>
            <pc:sldMk cId="3551748078" sldId="275"/>
            <ac:spMk id="4" creationId="{57963CA3-093F-420E-A290-CBE7D3B123CC}"/>
          </ac:spMkLst>
        </pc:spChg>
      </pc:sldChg>
    </pc:docChg>
  </pc:docChgLst>
  <pc:docChgLst>
    <pc:chgData name="Shoemaker, Garrett J" userId="S::gshoemaker3@gatech.edu::5dbef2b8-afef-4e66-a189-ff67b3e0491a" providerId="AD" clId="Web-{7B9C9F9E-652C-4171-9666-D7BB389BF04F}"/>
    <pc:docChg chg="modSld">
      <pc:chgData name="Shoemaker, Garrett J" userId="S::gshoemaker3@gatech.edu::5dbef2b8-afef-4e66-a189-ff67b3e0491a" providerId="AD" clId="Web-{7B9C9F9E-652C-4171-9666-D7BB389BF04F}" dt="2021-12-01T02:42:40.760" v="50" actId="20577"/>
      <pc:docMkLst>
        <pc:docMk/>
      </pc:docMkLst>
      <pc:sldChg chg="delSp">
        <pc:chgData name="Shoemaker, Garrett J" userId="S::gshoemaker3@gatech.edu::5dbef2b8-afef-4e66-a189-ff67b3e0491a" providerId="AD" clId="Web-{7B9C9F9E-652C-4171-9666-D7BB389BF04F}" dt="2021-12-01T02:30:45.612" v="0"/>
        <pc:sldMkLst>
          <pc:docMk/>
          <pc:sldMk cId="2217240895" sldId="298"/>
        </pc:sldMkLst>
        <pc:spChg chg="del">
          <ac:chgData name="Shoemaker, Garrett J" userId="S::gshoemaker3@gatech.edu::5dbef2b8-afef-4e66-a189-ff67b3e0491a" providerId="AD" clId="Web-{7B9C9F9E-652C-4171-9666-D7BB389BF04F}" dt="2021-12-01T02:30:45.612" v="0"/>
          <ac:spMkLst>
            <pc:docMk/>
            <pc:sldMk cId="2217240895" sldId="298"/>
            <ac:spMk id="4" creationId="{D6E7BC73-DB3B-4794-A7D9-99C08F3926BD}"/>
          </ac:spMkLst>
        </pc:spChg>
      </pc:sldChg>
      <pc:sldChg chg="delSp modSp">
        <pc:chgData name="Shoemaker, Garrett J" userId="S::gshoemaker3@gatech.edu::5dbef2b8-afef-4e66-a189-ff67b3e0491a" providerId="AD" clId="Web-{7B9C9F9E-652C-4171-9666-D7BB389BF04F}" dt="2021-12-01T02:31:26.254" v="2"/>
        <pc:sldMkLst>
          <pc:docMk/>
          <pc:sldMk cId="4179674025" sldId="299"/>
        </pc:sldMkLst>
        <pc:spChg chg="del mod">
          <ac:chgData name="Shoemaker, Garrett J" userId="S::gshoemaker3@gatech.edu::5dbef2b8-afef-4e66-a189-ff67b3e0491a" providerId="AD" clId="Web-{7B9C9F9E-652C-4171-9666-D7BB389BF04F}" dt="2021-12-01T02:31:26.254" v="2"/>
          <ac:spMkLst>
            <pc:docMk/>
            <pc:sldMk cId="4179674025" sldId="299"/>
            <ac:spMk id="4" creationId="{A97CF408-6D3F-4D88-A0AA-EC3E99FC6276}"/>
          </ac:spMkLst>
        </pc:spChg>
      </pc:sldChg>
      <pc:sldChg chg="delSp modSp">
        <pc:chgData name="Shoemaker, Garrett J" userId="S::gshoemaker3@gatech.edu::5dbef2b8-afef-4e66-a189-ff67b3e0491a" providerId="AD" clId="Web-{7B9C9F9E-652C-4171-9666-D7BB389BF04F}" dt="2021-12-01T02:42:40.760" v="50" actId="20577"/>
        <pc:sldMkLst>
          <pc:docMk/>
          <pc:sldMk cId="1245853111" sldId="300"/>
        </pc:sldMkLst>
        <pc:spChg chg="mod">
          <ac:chgData name="Shoemaker, Garrett J" userId="S::gshoemaker3@gatech.edu::5dbef2b8-afef-4e66-a189-ff67b3e0491a" providerId="AD" clId="Web-{7B9C9F9E-652C-4171-9666-D7BB389BF04F}" dt="2021-12-01T02:42:40.760" v="50" actId="20577"/>
          <ac:spMkLst>
            <pc:docMk/>
            <pc:sldMk cId="1245853111" sldId="300"/>
            <ac:spMk id="3" creationId="{37EA3310-DF10-408B-82AE-8296CF7A9289}"/>
          </ac:spMkLst>
        </pc:spChg>
        <pc:spChg chg="del">
          <ac:chgData name="Shoemaker, Garrett J" userId="S::gshoemaker3@gatech.edu::5dbef2b8-afef-4e66-a189-ff67b3e0491a" providerId="AD" clId="Web-{7B9C9F9E-652C-4171-9666-D7BB389BF04F}" dt="2021-12-01T02:31:29.973" v="3"/>
          <ac:spMkLst>
            <pc:docMk/>
            <pc:sldMk cId="1245853111" sldId="300"/>
            <ac:spMk id="4" creationId="{24F6805D-3A94-425F-81C4-94E6619A14BC}"/>
          </ac:spMkLst>
        </pc:spChg>
      </pc:sldChg>
    </pc:docChg>
  </pc:docChgLst>
  <pc:docChgLst>
    <pc:chgData name="Hoffman, Aaron J" userId="S::ahoffman41@gatech.edu::9b4e7e58-d759-4197-b12c-eae1b223512d" providerId="AD" clId="Web-{711C2E10-5A2D-43BD-8ED7-20DE2E7FBC8C}"/>
    <pc:docChg chg="modSld">
      <pc:chgData name="Hoffman, Aaron J" userId="S::ahoffman41@gatech.edu::9b4e7e58-d759-4197-b12c-eae1b223512d" providerId="AD" clId="Web-{711C2E10-5A2D-43BD-8ED7-20DE2E7FBC8C}" dt="2021-09-21T21:02:48.500" v="1"/>
      <pc:docMkLst>
        <pc:docMk/>
      </pc:docMkLst>
      <pc:sldChg chg="addSp delSp modSp">
        <pc:chgData name="Hoffman, Aaron J" userId="S::ahoffman41@gatech.edu::9b4e7e58-d759-4197-b12c-eae1b223512d" providerId="AD" clId="Web-{711C2E10-5A2D-43BD-8ED7-20DE2E7FBC8C}" dt="2021-09-21T21:02:48.500" v="1"/>
        <pc:sldMkLst>
          <pc:docMk/>
          <pc:sldMk cId="917711174" sldId="272"/>
        </pc:sldMkLst>
        <pc:graphicFrameChg chg="add del mod">
          <ac:chgData name="Hoffman, Aaron J" userId="S::ahoffman41@gatech.edu::9b4e7e58-d759-4197-b12c-eae1b223512d" providerId="AD" clId="Web-{711C2E10-5A2D-43BD-8ED7-20DE2E7FBC8C}" dt="2021-09-21T21:02:48.500" v="1"/>
          <ac:graphicFrameMkLst>
            <pc:docMk/>
            <pc:sldMk cId="917711174" sldId="272"/>
            <ac:graphicFrameMk id="3" creationId="{1F9D9572-009A-4928-9E68-400AE2A57C96}"/>
          </ac:graphicFrameMkLst>
        </pc:graphicFrameChg>
      </pc:sldChg>
    </pc:docChg>
  </pc:docChgLst>
  <pc:docChgLst>
    <pc:chgData name="Hoffman, Aaron J" userId="S::ahoffman41@gatech.edu::9b4e7e58-d759-4197-b12c-eae1b223512d" providerId="AD" clId="Web-{B5C80CF5-A585-4E2A-B392-8B0716C3166D}"/>
    <pc:docChg chg="modSld">
      <pc:chgData name="Hoffman, Aaron J" userId="S::ahoffman41@gatech.edu::9b4e7e58-d759-4197-b12c-eae1b223512d" providerId="AD" clId="Web-{B5C80CF5-A585-4E2A-B392-8B0716C3166D}" dt="2021-11-30T06:47:46.374" v="76" actId="20577"/>
      <pc:docMkLst>
        <pc:docMk/>
      </pc:docMkLst>
      <pc:sldChg chg="addSp delSp modSp">
        <pc:chgData name="Hoffman, Aaron J" userId="S::ahoffman41@gatech.edu::9b4e7e58-d759-4197-b12c-eae1b223512d" providerId="AD" clId="Web-{B5C80CF5-A585-4E2A-B392-8B0716C3166D}" dt="2021-11-30T06:47:46.374" v="76" actId="20577"/>
        <pc:sldMkLst>
          <pc:docMk/>
          <pc:sldMk cId="834179815" sldId="302"/>
        </pc:sldMkLst>
        <pc:spChg chg="del mod">
          <ac:chgData name="Hoffman, Aaron J" userId="S::ahoffman41@gatech.edu::9b4e7e58-d759-4197-b12c-eae1b223512d" providerId="AD" clId="Web-{B5C80CF5-A585-4E2A-B392-8B0716C3166D}" dt="2021-11-30T05:58:25.816" v="46"/>
          <ac:spMkLst>
            <pc:docMk/>
            <pc:sldMk cId="834179815" sldId="302"/>
            <ac:spMk id="3" creationId="{E1556425-885F-43ED-8937-9362E2D38AC6}"/>
          </ac:spMkLst>
        </pc:spChg>
        <pc:spChg chg="mod">
          <ac:chgData name="Hoffman, Aaron J" userId="S::ahoffman41@gatech.edu::9b4e7e58-d759-4197-b12c-eae1b223512d" providerId="AD" clId="Web-{B5C80CF5-A585-4E2A-B392-8B0716C3166D}" dt="2021-11-30T06:47:46.374" v="76" actId="20577"/>
          <ac:spMkLst>
            <pc:docMk/>
            <pc:sldMk cId="834179815" sldId="302"/>
            <ac:spMk id="4" creationId="{321451E5-4AF8-45B5-9897-AA436E78FBAF}"/>
          </ac:spMkLst>
        </pc:spChg>
        <pc:picChg chg="add mod">
          <ac:chgData name="Hoffman, Aaron J" userId="S::ahoffman41@gatech.edu::9b4e7e58-d759-4197-b12c-eae1b223512d" providerId="AD" clId="Web-{B5C80CF5-A585-4E2A-B392-8B0716C3166D}" dt="2021-11-30T06:03:56.090" v="57" actId="1076"/>
          <ac:picMkLst>
            <pc:docMk/>
            <pc:sldMk cId="834179815" sldId="302"/>
            <ac:picMk id="5" creationId="{A30B6D9D-846C-4C25-B958-9060CD9EE1CD}"/>
          </ac:picMkLst>
        </pc:picChg>
        <pc:picChg chg="add mod">
          <ac:chgData name="Hoffman, Aaron J" userId="S::ahoffman41@gatech.edu::9b4e7e58-d759-4197-b12c-eae1b223512d" providerId="AD" clId="Web-{B5C80CF5-A585-4E2A-B392-8B0716C3166D}" dt="2021-11-30T06:03:50.809" v="56" actId="1076"/>
          <ac:picMkLst>
            <pc:docMk/>
            <pc:sldMk cId="834179815" sldId="302"/>
            <ac:picMk id="6" creationId="{9EACEB28-1F51-4BAB-B18D-036FCCB38C85}"/>
          </ac:picMkLst>
        </pc:picChg>
      </pc:sldChg>
    </pc:docChg>
  </pc:docChgLst>
  <pc:docChgLst>
    <pc:chgData name="Freeman, Jacob D" userId="S::jfreeman93@gatech.edu::636599fd-e733-43ce-b7b0-2049c3207c8e" providerId="AD" clId="Web-{65F4CFA9-42DA-46CB-8753-57FD18BDEE17}"/>
    <pc:docChg chg="addSld delSld modSld">
      <pc:chgData name="Freeman, Jacob D" userId="S::jfreeman93@gatech.edu::636599fd-e733-43ce-b7b0-2049c3207c8e" providerId="AD" clId="Web-{65F4CFA9-42DA-46CB-8753-57FD18BDEE17}" dt="2021-09-21T01:49:27.430" v="333" actId="20577"/>
      <pc:docMkLst>
        <pc:docMk/>
      </pc:docMkLst>
      <pc:sldChg chg="modSp">
        <pc:chgData name="Freeman, Jacob D" userId="S::jfreeman93@gatech.edu::636599fd-e733-43ce-b7b0-2049c3207c8e" providerId="AD" clId="Web-{65F4CFA9-42DA-46CB-8753-57FD18BDEE17}" dt="2021-09-21T01:46:53.988" v="206" actId="20577"/>
        <pc:sldMkLst>
          <pc:docMk/>
          <pc:sldMk cId="0" sldId="256"/>
        </pc:sldMkLst>
        <pc:spChg chg="mod">
          <ac:chgData name="Freeman, Jacob D" userId="S::jfreeman93@gatech.edu::636599fd-e733-43ce-b7b0-2049c3207c8e" providerId="AD" clId="Web-{65F4CFA9-42DA-46CB-8753-57FD18BDEE17}" dt="2021-09-21T01:43:40.624" v="56" actId="20577"/>
          <ac:spMkLst>
            <pc:docMk/>
            <pc:sldMk cId="0" sldId="256"/>
            <ac:spMk id="80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6:53.988" v="206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65F4CFA9-42DA-46CB-8753-57FD18BDEE17}" dt="2021-09-21T01:49:27.430" v="333" actId="20577"/>
        <pc:sldMkLst>
          <pc:docMk/>
          <pc:sldMk cId="0" sldId="257"/>
        </pc:sldMkLst>
        <pc:spChg chg="mod">
          <ac:chgData name="Freeman, Jacob D" userId="S::jfreeman93@gatech.edu::636599fd-e733-43ce-b7b0-2049c3207c8e" providerId="AD" clId="Web-{65F4CFA9-42DA-46CB-8753-57FD18BDEE17}" dt="2021-09-21T01:44:13.250" v="63" actId="20577"/>
          <ac:spMkLst>
            <pc:docMk/>
            <pc:sldMk cId="0" sldId="257"/>
            <ac:spMk id="86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9:27.430" v="333" actId="20577"/>
          <ac:spMkLst>
            <pc:docMk/>
            <pc:sldMk cId="0" sldId="257"/>
            <ac:spMk id="87" creationId="{00000000-0000-0000-0000-000000000000}"/>
          </ac:spMkLst>
        </pc:spChg>
      </pc:sldChg>
      <pc:sldChg chg="del">
        <pc:chgData name="Freeman, Jacob D" userId="S::jfreeman93@gatech.edu::636599fd-e733-43ce-b7b0-2049c3207c8e" providerId="AD" clId="Web-{65F4CFA9-42DA-46CB-8753-57FD18BDEE17}" dt="2021-09-21T01:43:58.031" v="57"/>
        <pc:sldMkLst>
          <pc:docMk/>
          <pc:sldMk cId="0" sldId="258"/>
        </pc:sldMkLst>
      </pc:sldChg>
      <pc:sldChg chg="del">
        <pc:chgData name="Freeman, Jacob D" userId="S::jfreeman93@gatech.edu::636599fd-e733-43ce-b7b0-2049c3207c8e" providerId="AD" clId="Web-{65F4CFA9-42DA-46CB-8753-57FD18BDEE17}" dt="2021-09-21T01:44:00.062" v="58"/>
        <pc:sldMkLst>
          <pc:docMk/>
          <pc:sldMk cId="0" sldId="259"/>
        </pc:sldMkLst>
      </pc:sldChg>
      <pc:sldChg chg="del">
        <pc:chgData name="Freeman, Jacob D" userId="S::jfreeman93@gatech.edu::636599fd-e733-43ce-b7b0-2049c3207c8e" providerId="AD" clId="Web-{65F4CFA9-42DA-46CB-8753-57FD18BDEE17}" dt="2021-09-21T01:44:01.359" v="59"/>
        <pc:sldMkLst>
          <pc:docMk/>
          <pc:sldMk cId="0" sldId="260"/>
        </pc:sldMkLst>
      </pc:sldChg>
      <pc:sldChg chg="modSp">
        <pc:chgData name="Freeman, Jacob D" userId="S::jfreeman93@gatech.edu::636599fd-e733-43ce-b7b0-2049c3207c8e" providerId="AD" clId="Web-{65F4CFA9-42DA-46CB-8753-57FD18BDEE17}" dt="2021-09-21T01:49:19.117" v="328" actId="20577"/>
        <pc:sldMkLst>
          <pc:docMk/>
          <pc:sldMk cId="0" sldId="261"/>
        </pc:sldMkLst>
        <pc:spChg chg="mod">
          <ac:chgData name="Freeman, Jacob D" userId="S::jfreeman93@gatech.edu::636599fd-e733-43ce-b7b0-2049c3207c8e" providerId="AD" clId="Web-{65F4CFA9-42DA-46CB-8753-57FD18BDEE17}" dt="2021-09-21T01:44:29.282" v="78" actId="20577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9:19.117" v="328" actId="20577"/>
          <ac:spMkLst>
            <pc:docMk/>
            <pc:sldMk cId="0" sldId="261"/>
            <ac:spMk id="114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65F4CFA9-42DA-46CB-8753-57FD18BDEE17}" dt="2021-09-21T01:48:35.288" v="285" actId="20577"/>
        <pc:sldMkLst>
          <pc:docMk/>
          <pc:sldMk cId="0" sldId="262"/>
        </pc:sldMkLst>
        <pc:spChg chg="mod">
          <ac:chgData name="Freeman, Jacob D" userId="S::jfreeman93@gatech.edu::636599fd-e733-43ce-b7b0-2049c3207c8e" providerId="AD" clId="Web-{65F4CFA9-42DA-46CB-8753-57FD18BDEE17}" dt="2021-09-21T01:44:39.501" v="80" actId="20577"/>
          <ac:spMkLst>
            <pc:docMk/>
            <pc:sldMk cId="0" sldId="262"/>
            <ac:spMk id="119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8:35.288" v="285" actId="20577"/>
          <ac:spMkLst>
            <pc:docMk/>
            <pc:sldMk cId="0" sldId="262"/>
            <ac:spMk id="120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65F4CFA9-42DA-46CB-8753-57FD18BDEE17}" dt="2021-09-21T01:44:53.251" v="83" actId="20577"/>
        <pc:sldMkLst>
          <pc:docMk/>
          <pc:sldMk cId="0" sldId="263"/>
        </pc:sldMkLst>
        <pc:spChg chg="mod">
          <ac:chgData name="Freeman, Jacob D" userId="S::jfreeman93@gatech.edu::636599fd-e733-43ce-b7b0-2049c3207c8e" providerId="AD" clId="Web-{65F4CFA9-42DA-46CB-8753-57FD18BDEE17}" dt="2021-09-21T01:44:53.251" v="83" actId="20577"/>
          <ac:spMkLst>
            <pc:docMk/>
            <pc:sldMk cId="0" sldId="263"/>
            <ac:spMk id="125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4:45.204" v="81" actId="20577"/>
          <ac:spMkLst>
            <pc:docMk/>
            <pc:sldMk cId="0" sldId="263"/>
            <ac:spMk id="126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65F4CFA9-42DA-46CB-8753-57FD18BDEE17}" dt="2021-09-21T01:45:03.657" v="89" actId="20577"/>
        <pc:sldMkLst>
          <pc:docMk/>
          <pc:sldMk cId="0" sldId="264"/>
        </pc:sldMkLst>
        <pc:spChg chg="mod">
          <ac:chgData name="Freeman, Jacob D" userId="S::jfreeman93@gatech.edu::636599fd-e733-43ce-b7b0-2049c3207c8e" providerId="AD" clId="Web-{65F4CFA9-42DA-46CB-8753-57FD18BDEE17}" dt="2021-09-21T01:45:03.657" v="89" actId="20577"/>
          <ac:spMkLst>
            <pc:docMk/>
            <pc:sldMk cId="0" sldId="264"/>
            <ac:spMk id="131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4:59.345" v="88" actId="20577"/>
          <ac:spMkLst>
            <pc:docMk/>
            <pc:sldMk cId="0" sldId="264"/>
            <ac:spMk id="132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65F4CFA9-42DA-46CB-8753-57FD18BDEE17}" dt="2021-09-21T01:45:12.830" v="91" actId="20577"/>
        <pc:sldMkLst>
          <pc:docMk/>
          <pc:sldMk cId="0" sldId="265"/>
        </pc:sldMkLst>
        <pc:spChg chg="mod">
          <ac:chgData name="Freeman, Jacob D" userId="S::jfreeman93@gatech.edu::636599fd-e733-43ce-b7b0-2049c3207c8e" providerId="AD" clId="Web-{65F4CFA9-42DA-46CB-8753-57FD18BDEE17}" dt="2021-09-21T01:45:09.267" v="90" actId="20577"/>
          <ac:spMkLst>
            <pc:docMk/>
            <pc:sldMk cId="0" sldId="265"/>
            <ac:spMk id="137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5:12.830" v="91" actId="20577"/>
          <ac:spMkLst>
            <pc:docMk/>
            <pc:sldMk cId="0" sldId="265"/>
            <ac:spMk id="138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65F4CFA9-42DA-46CB-8753-57FD18BDEE17}" dt="2021-09-21T01:45:22.408" v="100" actId="20577"/>
        <pc:sldMkLst>
          <pc:docMk/>
          <pc:sldMk cId="0" sldId="266"/>
        </pc:sldMkLst>
        <pc:spChg chg="mod">
          <ac:chgData name="Freeman, Jacob D" userId="S::jfreeman93@gatech.edu::636599fd-e733-43ce-b7b0-2049c3207c8e" providerId="AD" clId="Web-{65F4CFA9-42DA-46CB-8753-57FD18BDEE17}" dt="2021-09-21T01:45:22.408" v="100" actId="20577"/>
          <ac:spMkLst>
            <pc:docMk/>
            <pc:sldMk cId="0" sldId="266"/>
            <ac:spMk id="143" creationId="{00000000-0000-0000-0000-000000000000}"/>
          </ac:spMkLst>
        </pc:spChg>
        <pc:spChg chg="mod">
          <ac:chgData name="Freeman, Jacob D" userId="S::jfreeman93@gatech.edu::636599fd-e733-43ce-b7b0-2049c3207c8e" providerId="AD" clId="Web-{65F4CFA9-42DA-46CB-8753-57FD18BDEE17}" dt="2021-09-21T01:45:19.673" v="99" actId="20577"/>
          <ac:spMkLst>
            <pc:docMk/>
            <pc:sldMk cId="0" sldId="266"/>
            <ac:spMk id="144" creationId="{00000000-0000-0000-0000-000000000000}"/>
          </ac:spMkLst>
        </pc:spChg>
      </pc:sldChg>
      <pc:sldChg chg="add replId">
        <pc:chgData name="Freeman, Jacob D" userId="S::jfreeman93@gatech.edu::636599fd-e733-43ce-b7b0-2049c3207c8e" providerId="AD" clId="Web-{65F4CFA9-42DA-46CB-8753-57FD18BDEE17}" dt="2021-09-21T01:47:56.787" v="235"/>
        <pc:sldMkLst>
          <pc:docMk/>
          <pc:sldMk cId="3985427783" sldId="267"/>
        </pc:sldMkLst>
      </pc:sldChg>
      <pc:sldChg chg="add replId">
        <pc:chgData name="Freeman, Jacob D" userId="S::jfreeman93@gatech.edu::636599fd-e733-43ce-b7b0-2049c3207c8e" providerId="AD" clId="Web-{65F4CFA9-42DA-46CB-8753-57FD18BDEE17}" dt="2021-09-21T01:47:57.803" v="236"/>
        <pc:sldMkLst>
          <pc:docMk/>
          <pc:sldMk cId="2603939371" sldId="268"/>
        </pc:sldMkLst>
      </pc:sldChg>
      <pc:sldChg chg="add replId">
        <pc:chgData name="Freeman, Jacob D" userId="S::jfreeman93@gatech.edu::636599fd-e733-43ce-b7b0-2049c3207c8e" providerId="AD" clId="Web-{65F4CFA9-42DA-46CB-8753-57FD18BDEE17}" dt="2021-09-21T01:47:58.646" v="237"/>
        <pc:sldMkLst>
          <pc:docMk/>
          <pc:sldMk cId="3080532174" sldId="269"/>
        </pc:sldMkLst>
      </pc:sldChg>
      <pc:sldChg chg="add replId">
        <pc:chgData name="Freeman, Jacob D" userId="S::jfreeman93@gatech.edu::636599fd-e733-43ce-b7b0-2049c3207c8e" providerId="AD" clId="Web-{65F4CFA9-42DA-46CB-8753-57FD18BDEE17}" dt="2021-09-21T01:47:59.115" v="238"/>
        <pc:sldMkLst>
          <pc:docMk/>
          <pc:sldMk cId="2813518768" sldId="270"/>
        </pc:sldMkLst>
      </pc:sldChg>
      <pc:sldChg chg="add replId">
        <pc:chgData name="Freeman, Jacob D" userId="S::jfreeman93@gatech.edu::636599fd-e733-43ce-b7b0-2049c3207c8e" providerId="AD" clId="Web-{65F4CFA9-42DA-46CB-8753-57FD18BDEE17}" dt="2021-09-21T01:47:59.631" v="239"/>
        <pc:sldMkLst>
          <pc:docMk/>
          <pc:sldMk cId="1162581046" sldId="271"/>
        </pc:sldMkLst>
      </pc:sldChg>
      <pc:sldChg chg="add replId">
        <pc:chgData name="Freeman, Jacob D" userId="S::jfreeman93@gatech.edu::636599fd-e733-43ce-b7b0-2049c3207c8e" providerId="AD" clId="Web-{65F4CFA9-42DA-46CB-8753-57FD18BDEE17}" dt="2021-09-21T01:47:59.943" v="240"/>
        <pc:sldMkLst>
          <pc:docMk/>
          <pc:sldMk cId="917711174" sldId="272"/>
        </pc:sldMkLst>
      </pc:sldChg>
      <pc:sldChg chg="add replId">
        <pc:chgData name="Freeman, Jacob D" userId="S::jfreeman93@gatech.edu::636599fd-e733-43ce-b7b0-2049c3207c8e" providerId="AD" clId="Web-{65F4CFA9-42DA-46CB-8753-57FD18BDEE17}" dt="2021-09-21T01:48:00.990" v="241"/>
        <pc:sldMkLst>
          <pc:docMk/>
          <pc:sldMk cId="1807634912" sldId="273"/>
        </pc:sldMkLst>
      </pc:sldChg>
    </pc:docChg>
  </pc:docChgLst>
  <pc:docChgLst>
    <pc:chgData name="Dodgen, Wesley B" userId="S::wdodgen3@gatech.edu::1730ed0e-4319-49d9-95f8-99d264b18f8d" providerId="AD" clId="Web-{17713C72-1806-4468-9A79-59E878E7487F}"/>
    <pc:docChg chg="delSld modSld sldOrd">
      <pc:chgData name="Dodgen, Wesley B" userId="S::wdodgen3@gatech.edu::1730ed0e-4319-49d9-95f8-99d264b18f8d" providerId="AD" clId="Web-{17713C72-1806-4468-9A79-59E878E7487F}" dt="2021-12-01T02:42:22.633" v="13" actId="1076"/>
      <pc:docMkLst>
        <pc:docMk/>
      </pc:docMkLst>
      <pc:sldChg chg="delSp modSp">
        <pc:chgData name="Dodgen, Wesley B" userId="S::wdodgen3@gatech.edu::1730ed0e-4319-49d9-95f8-99d264b18f8d" providerId="AD" clId="Web-{17713C72-1806-4468-9A79-59E878E7487F}" dt="2021-12-01T02:42:22.633" v="13" actId="1076"/>
        <pc:sldMkLst>
          <pc:docMk/>
          <pc:sldMk cId="3888066676" sldId="288"/>
        </pc:sldMkLst>
        <pc:spChg chg="mod">
          <ac:chgData name="Dodgen, Wesley B" userId="S::wdodgen3@gatech.edu::1730ed0e-4319-49d9-95f8-99d264b18f8d" providerId="AD" clId="Web-{17713C72-1806-4468-9A79-59E878E7487F}" dt="2021-12-01T02:42:22.633" v="13" actId="1076"/>
          <ac:spMkLst>
            <pc:docMk/>
            <pc:sldMk cId="3888066676" sldId="288"/>
            <ac:spMk id="2" creationId="{58B7DF43-7F25-4C6F-868E-DFBC4EFD77A5}"/>
          </ac:spMkLst>
        </pc:spChg>
        <pc:spChg chg="del">
          <ac:chgData name="Dodgen, Wesley B" userId="S::wdodgen3@gatech.edu::1730ed0e-4319-49d9-95f8-99d264b18f8d" providerId="AD" clId="Web-{17713C72-1806-4468-9A79-59E878E7487F}" dt="2021-12-01T02:41:59.804" v="5"/>
          <ac:spMkLst>
            <pc:docMk/>
            <pc:sldMk cId="3888066676" sldId="288"/>
            <ac:spMk id="3" creationId="{5DC7B3C7-17DF-4F9B-923E-24C480B5A30C}"/>
          </ac:spMkLst>
        </pc:spChg>
      </pc:sldChg>
      <pc:sldChg chg="ord">
        <pc:chgData name="Dodgen, Wesley B" userId="S::wdodgen3@gatech.edu::1730ed0e-4319-49d9-95f8-99d264b18f8d" providerId="AD" clId="Web-{17713C72-1806-4468-9A79-59E878E7487F}" dt="2021-12-01T02:14:03.561" v="1"/>
        <pc:sldMkLst>
          <pc:docMk/>
          <pc:sldMk cId="2291893896" sldId="301"/>
        </pc:sldMkLst>
      </pc:sldChg>
      <pc:sldChg chg="ord">
        <pc:chgData name="Dodgen, Wesley B" userId="S::wdodgen3@gatech.edu::1730ed0e-4319-49d9-95f8-99d264b18f8d" providerId="AD" clId="Web-{17713C72-1806-4468-9A79-59E878E7487F}" dt="2021-12-01T02:14:05.358" v="2"/>
        <pc:sldMkLst>
          <pc:docMk/>
          <pc:sldMk cId="834179815" sldId="302"/>
        </pc:sldMkLst>
      </pc:sldChg>
      <pc:sldChg chg="del">
        <pc:chgData name="Dodgen, Wesley B" userId="S::wdodgen3@gatech.edu::1730ed0e-4319-49d9-95f8-99d264b18f8d" providerId="AD" clId="Web-{17713C72-1806-4468-9A79-59E878E7487F}" dt="2021-12-01T02:06:12.185" v="0"/>
        <pc:sldMkLst>
          <pc:docMk/>
          <pc:sldMk cId="3681037336" sldId="303"/>
        </pc:sldMkLst>
      </pc:sldChg>
    </pc:docChg>
  </pc:docChgLst>
  <pc:docChgLst>
    <pc:chgData name="Booth, Austin W" userId="S::abooth35@gatech.edu::79c65001-eb1f-491c-80fe-9d735ea47ad0" providerId="AD" clId="Web-{E30AD3F9-D142-46DC-BAE9-56D7E6C9A262}"/>
    <pc:docChg chg="modSld">
      <pc:chgData name="Booth, Austin W" userId="S::abooth35@gatech.edu::79c65001-eb1f-491c-80fe-9d735ea47ad0" providerId="AD" clId="Web-{E30AD3F9-D142-46DC-BAE9-56D7E6C9A262}" dt="2021-10-27T13:42:01.914" v="3" actId="1076"/>
      <pc:docMkLst>
        <pc:docMk/>
      </pc:docMkLst>
      <pc:sldChg chg="addSp modSp">
        <pc:chgData name="Booth, Austin W" userId="S::abooth35@gatech.edu::79c65001-eb1f-491c-80fe-9d735ea47ad0" providerId="AD" clId="Web-{E30AD3F9-D142-46DC-BAE9-56D7E6C9A262}" dt="2021-10-27T13:42:01.914" v="3" actId="1076"/>
        <pc:sldMkLst>
          <pc:docMk/>
          <pc:sldMk cId="0" sldId="257"/>
        </pc:sldMkLst>
        <pc:spChg chg="mod">
          <ac:chgData name="Booth, Austin W" userId="S::abooth35@gatech.edu::79c65001-eb1f-491c-80fe-9d735ea47ad0" providerId="AD" clId="Web-{E30AD3F9-D142-46DC-BAE9-56D7E6C9A262}" dt="2021-10-27T13:41:49.242" v="0" actId="20577"/>
          <ac:spMkLst>
            <pc:docMk/>
            <pc:sldMk cId="0" sldId="257"/>
            <ac:spMk id="86" creationId="{00000000-0000-0000-0000-000000000000}"/>
          </ac:spMkLst>
        </pc:spChg>
        <pc:picChg chg="add mod">
          <ac:chgData name="Booth, Austin W" userId="S::abooth35@gatech.edu::79c65001-eb1f-491c-80fe-9d735ea47ad0" providerId="AD" clId="Web-{E30AD3F9-D142-46DC-BAE9-56D7E6C9A262}" dt="2021-10-27T13:42:01.914" v="3" actId="1076"/>
          <ac:picMkLst>
            <pc:docMk/>
            <pc:sldMk cId="0" sldId="257"/>
            <ac:picMk id="2" creationId="{01FFDE5A-A005-436F-B340-941EC790CDEF}"/>
          </ac:picMkLst>
        </pc:picChg>
      </pc:sldChg>
    </pc:docChg>
  </pc:docChgLst>
  <pc:docChgLst>
    <pc:chgData name="Freeman, Jacob D" userId="S::jfreeman93@gatech.edu::636599fd-e733-43ce-b7b0-2049c3207c8e" providerId="AD" clId="Web-{34412579-999C-48C7-96A9-5C71FD874123}"/>
    <pc:docChg chg="modSld">
      <pc:chgData name="Freeman, Jacob D" userId="S::jfreeman93@gatech.edu::636599fd-e733-43ce-b7b0-2049c3207c8e" providerId="AD" clId="Web-{34412579-999C-48C7-96A9-5C71FD874123}" dt="2021-12-01T08:14:52.546" v="63" actId="20577"/>
      <pc:docMkLst>
        <pc:docMk/>
      </pc:docMkLst>
      <pc:sldChg chg="addSp delSp modSp">
        <pc:chgData name="Freeman, Jacob D" userId="S::jfreeman93@gatech.edu::636599fd-e733-43ce-b7b0-2049c3207c8e" providerId="AD" clId="Web-{34412579-999C-48C7-96A9-5C71FD874123}" dt="2021-12-01T08:14:52.546" v="63" actId="20577"/>
        <pc:sldMkLst>
          <pc:docMk/>
          <pc:sldMk cId="677660978" sldId="305"/>
        </pc:sldMkLst>
        <pc:spChg chg="del mod">
          <ac:chgData name="Freeman, Jacob D" userId="S::jfreeman93@gatech.edu::636599fd-e733-43ce-b7b0-2049c3207c8e" providerId="AD" clId="Web-{34412579-999C-48C7-96A9-5C71FD874123}" dt="2021-12-01T08:06:00.770" v="1"/>
          <ac:spMkLst>
            <pc:docMk/>
            <pc:sldMk cId="677660978" sldId="305"/>
            <ac:spMk id="5" creationId="{FC5B4FA4-39A9-44F1-A637-54C8990967E1}"/>
          </ac:spMkLst>
        </pc:spChg>
        <pc:spChg chg="add mod">
          <ac:chgData name="Freeman, Jacob D" userId="S::jfreeman93@gatech.edu::636599fd-e733-43ce-b7b0-2049c3207c8e" providerId="AD" clId="Web-{34412579-999C-48C7-96A9-5C71FD874123}" dt="2021-12-01T08:14:52.546" v="63" actId="20577"/>
          <ac:spMkLst>
            <pc:docMk/>
            <pc:sldMk cId="677660978" sldId="305"/>
            <ac:spMk id="7" creationId="{F017BE2B-6E39-469F-91AF-27EA15777B45}"/>
          </ac:spMkLst>
        </pc:spChg>
        <pc:spChg chg="add mod">
          <ac:chgData name="Freeman, Jacob D" userId="S::jfreeman93@gatech.edu::636599fd-e733-43ce-b7b0-2049c3207c8e" providerId="AD" clId="Web-{34412579-999C-48C7-96A9-5C71FD874123}" dt="2021-12-01T08:14:48.921" v="59" actId="20577"/>
          <ac:spMkLst>
            <pc:docMk/>
            <pc:sldMk cId="677660978" sldId="305"/>
            <ac:spMk id="8" creationId="{AD1E5FCF-8AF0-4EB9-823D-D26786A45198}"/>
          </ac:spMkLst>
        </pc:spChg>
        <pc:spChg chg="add mod">
          <ac:chgData name="Freeman, Jacob D" userId="S::jfreeman93@gatech.edu::636599fd-e733-43ce-b7b0-2049c3207c8e" providerId="AD" clId="Web-{34412579-999C-48C7-96A9-5C71FD874123}" dt="2021-12-01T08:14:51.264" v="61" actId="20577"/>
          <ac:spMkLst>
            <pc:docMk/>
            <pc:sldMk cId="677660978" sldId="305"/>
            <ac:spMk id="9" creationId="{2EC90A2B-522F-4B46-91D1-0DCED4A058FB}"/>
          </ac:spMkLst>
        </pc:spChg>
        <pc:picChg chg="add mod">
          <ac:chgData name="Freeman, Jacob D" userId="S::jfreeman93@gatech.edu::636599fd-e733-43ce-b7b0-2049c3207c8e" providerId="AD" clId="Web-{34412579-999C-48C7-96A9-5C71FD874123}" dt="2021-12-01T08:14:10.201" v="46" actId="1076"/>
          <ac:picMkLst>
            <pc:docMk/>
            <pc:sldMk cId="677660978" sldId="305"/>
            <ac:picMk id="3" creationId="{49E15DA9-44E8-4049-82BE-A320194CA24B}"/>
          </ac:picMkLst>
        </pc:picChg>
        <pc:picChg chg="add mod">
          <ac:chgData name="Freeman, Jacob D" userId="S::jfreeman93@gatech.edu::636599fd-e733-43ce-b7b0-2049c3207c8e" providerId="AD" clId="Web-{34412579-999C-48C7-96A9-5C71FD874123}" dt="2021-12-01T08:14:10.217" v="47" actId="1076"/>
          <ac:picMkLst>
            <pc:docMk/>
            <pc:sldMk cId="677660978" sldId="305"/>
            <ac:picMk id="4" creationId="{9CC947B8-9C3C-4A84-AB28-7443ADB1675C}"/>
          </ac:picMkLst>
        </pc:picChg>
        <pc:picChg chg="add mod">
          <ac:chgData name="Freeman, Jacob D" userId="S::jfreeman93@gatech.edu::636599fd-e733-43ce-b7b0-2049c3207c8e" providerId="AD" clId="Web-{34412579-999C-48C7-96A9-5C71FD874123}" dt="2021-12-01T08:14:10.232" v="48" actId="1076"/>
          <ac:picMkLst>
            <pc:docMk/>
            <pc:sldMk cId="677660978" sldId="305"/>
            <ac:picMk id="6" creationId="{FA8F70A5-697E-410A-B66A-CDC3954F978C}"/>
          </ac:picMkLst>
        </pc:picChg>
      </pc:sldChg>
    </pc:docChg>
  </pc:docChgLst>
  <pc:docChgLst>
    <pc:chgData name="Shoemaker, Garrett J" userId="S::gshoemaker3@gatech.edu::5dbef2b8-afef-4e66-a189-ff67b3e0491a" providerId="AD" clId="Web-{C7E5049D-A85F-4FA9-AECB-87E7E0A76664}"/>
    <pc:docChg chg="modSld">
      <pc:chgData name="Shoemaker, Garrett J" userId="S::gshoemaker3@gatech.edu::5dbef2b8-afef-4e66-a189-ff67b3e0491a" providerId="AD" clId="Web-{C7E5049D-A85F-4FA9-AECB-87E7E0A76664}" dt="2021-09-22T01:22:00.170" v="25"/>
      <pc:docMkLst>
        <pc:docMk/>
      </pc:docMkLst>
      <pc:sldChg chg="modSp">
        <pc:chgData name="Shoemaker, Garrett J" userId="S::gshoemaker3@gatech.edu::5dbef2b8-afef-4e66-a189-ff67b3e0491a" providerId="AD" clId="Web-{C7E5049D-A85F-4FA9-AECB-87E7E0A76664}" dt="2021-09-22T01:21:37.357" v="8" actId="20577"/>
        <pc:sldMkLst>
          <pc:docMk/>
          <pc:sldMk cId="3985427783" sldId="267"/>
        </pc:sldMkLst>
        <pc:spChg chg="mod">
          <ac:chgData name="Shoemaker, Garrett J" userId="S::gshoemaker3@gatech.edu::5dbef2b8-afef-4e66-a189-ff67b3e0491a" providerId="AD" clId="Web-{C7E5049D-A85F-4FA9-AECB-87E7E0A76664}" dt="2021-09-22T01:21:37.357" v="8" actId="20577"/>
          <ac:spMkLst>
            <pc:docMk/>
            <pc:sldMk cId="3985427783" sldId="267"/>
            <ac:spMk id="120" creationId="{00000000-0000-0000-0000-000000000000}"/>
          </ac:spMkLst>
        </pc:spChg>
      </pc:sldChg>
      <pc:sldChg chg="modSp">
        <pc:chgData name="Shoemaker, Garrett J" userId="S::gshoemaker3@gatech.edu::5dbef2b8-afef-4e66-a189-ff67b3e0491a" providerId="AD" clId="Web-{C7E5049D-A85F-4FA9-AECB-87E7E0A76664}" dt="2021-09-22T01:22:00.170" v="25"/>
        <pc:sldMkLst>
          <pc:docMk/>
          <pc:sldMk cId="2603939371" sldId="268"/>
        </pc:sldMkLst>
        <pc:spChg chg="mod">
          <ac:chgData name="Shoemaker, Garrett J" userId="S::gshoemaker3@gatech.edu::5dbef2b8-afef-4e66-a189-ff67b3e0491a" providerId="AD" clId="Web-{C7E5049D-A85F-4FA9-AECB-87E7E0A76664}" dt="2021-09-22T01:22:00.170" v="25"/>
          <ac:spMkLst>
            <pc:docMk/>
            <pc:sldMk cId="2603939371" sldId="268"/>
            <ac:spMk id="119" creationId="{00000000-0000-0000-0000-000000000000}"/>
          </ac:spMkLst>
        </pc:spChg>
        <pc:spChg chg="mod">
          <ac:chgData name="Shoemaker, Garrett J" userId="S::gshoemaker3@gatech.edu::5dbef2b8-afef-4e66-a189-ff67b3e0491a" providerId="AD" clId="Web-{C7E5049D-A85F-4FA9-AECB-87E7E0A76664}" dt="2021-09-22T01:21:46.529" v="23" actId="20577"/>
          <ac:spMkLst>
            <pc:docMk/>
            <pc:sldMk cId="2603939371" sldId="268"/>
            <ac:spMk id="120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113B7EB8-5A46-4AB5-99BD-C4461604077D}"/>
    <pc:docChg chg="modSld">
      <pc:chgData name="Freeman, Jacob D" userId="S::jfreeman93@gatech.edu::636599fd-e733-43ce-b7b0-2049c3207c8e" providerId="AD" clId="Web-{113B7EB8-5A46-4AB5-99BD-C4461604077D}" dt="2021-12-01T05:24:04.775" v="144" actId="1076"/>
      <pc:docMkLst>
        <pc:docMk/>
      </pc:docMkLst>
      <pc:sldChg chg="addSp delSp modSp">
        <pc:chgData name="Freeman, Jacob D" userId="S::jfreeman93@gatech.edu::636599fd-e733-43ce-b7b0-2049c3207c8e" providerId="AD" clId="Web-{113B7EB8-5A46-4AB5-99BD-C4461604077D}" dt="2021-12-01T05:24:04.775" v="144" actId="1076"/>
        <pc:sldMkLst>
          <pc:docMk/>
          <pc:sldMk cId="2933023812" sldId="295"/>
        </pc:sldMkLst>
        <pc:spChg chg="del">
          <ac:chgData name="Freeman, Jacob D" userId="S::jfreeman93@gatech.edu::636599fd-e733-43ce-b7b0-2049c3207c8e" providerId="AD" clId="Web-{113B7EB8-5A46-4AB5-99BD-C4461604077D}" dt="2021-12-01T05:05:46.772" v="0"/>
          <ac:spMkLst>
            <pc:docMk/>
            <pc:sldMk cId="2933023812" sldId="295"/>
            <ac:spMk id="3" creationId="{DD1831B4-F9C2-43A3-8920-A641E9CBD4C3}"/>
          </ac:spMkLst>
        </pc:spChg>
        <pc:spChg chg="add mod">
          <ac:chgData name="Freeman, Jacob D" userId="S::jfreeman93@gatech.edu::636599fd-e733-43ce-b7b0-2049c3207c8e" providerId="AD" clId="Web-{113B7EB8-5A46-4AB5-99BD-C4461604077D}" dt="2021-12-01T05:09:45.282" v="63" actId="20577"/>
          <ac:spMkLst>
            <pc:docMk/>
            <pc:sldMk cId="2933023812" sldId="295"/>
            <ac:spMk id="6" creationId="{17F9AD39-1D59-44F4-BE9C-759758AC2F6A}"/>
          </ac:spMkLst>
        </pc:spChg>
        <pc:spChg chg="mod">
          <ac:chgData name="Freeman, Jacob D" userId="S::jfreeman93@gatech.edu::636599fd-e733-43ce-b7b0-2049c3207c8e" providerId="AD" clId="Web-{113B7EB8-5A46-4AB5-99BD-C4461604077D}" dt="2021-12-01T05:22:12.255" v="113" actId="1076"/>
          <ac:spMkLst>
            <pc:docMk/>
            <pc:sldMk cId="2933023812" sldId="295"/>
            <ac:spMk id="11" creationId="{7BC9E957-7BB2-4FB7-9F40-D32DE3966516}"/>
          </ac:spMkLst>
        </pc:spChg>
        <pc:spChg chg="mod">
          <ac:chgData name="Freeman, Jacob D" userId="S::jfreeman93@gatech.edu::636599fd-e733-43ce-b7b0-2049c3207c8e" providerId="AD" clId="Web-{113B7EB8-5A46-4AB5-99BD-C4461604077D}" dt="2021-12-01T05:23:18.789" v="132" actId="20577"/>
          <ac:spMkLst>
            <pc:docMk/>
            <pc:sldMk cId="2933023812" sldId="295"/>
            <ac:spMk id="12" creationId="{40F58412-8DAC-4104-80D2-CA3E089EF872}"/>
          </ac:spMkLst>
        </pc:spChg>
        <pc:spChg chg="mod">
          <ac:chgData name="Freeman, Jacob D" userId="S::jfreeman93@gatech.edu::636599fd-e733-43ce-b7b0-2049c3207c8e" providerId="AD" clId="Web-{113B7EB8-5A46-4AB5-99BD-C4461604077D}" dt="2021-12-01T05:23:01.008" v="124" actId="1076"/>
          <ac:spMkLst>
            <pc:docMk/>
            <pc:sldMk cId="2933023812" sldId="295"/>
            <ac:spMk id="13" creationId="{0E05602E-BC66-475F-A105-9CD51B10F789}"/>
          </ac:spMkLst>
        </pc:spChg>
        <pc:spChg chg="add mod">
          <ac:chgData name="Freeman, Jacob D" userId="S::jfreeman93@gatech.edu::636599fd-e733-43ce-b7b0-2049c3207c8e" providerId="AD" clId="Web-{113B7EB8-5A46-4AB5-99BD-C4461604077D}" dt="2021-12-01T05:24:04.775" v="144" actId="1076"/>
          <ac:spMkLst>
            <pc:docMk/>
            <pc:sldMk cId="2933023812" sldId="295"/>
            <ac:spMk id="15" creationId="{26E255ED-16BA-4F70-B61B-219F6ABC045C}"/>
          </ac:spMkLst>
        </pc:spChg>
        <pc:picChg chg="add mod ord">
          <ac:chgData name="Freeman, Jacob D" userId="S::jfreeman93@gatech.edu::636599fd-e733-43ce-b7b0-2049c3207c8e" providerId="AD" clId="Web-{113B7EB8-5A46-4AB5-99BD-C4461604077D}" dt="2021-12-01T05:08:41.437" v="48"/>
          <ac:picMkLst>
            <pc:docMk/>
            <pc:sldMk cId="2933023812" sldId="295"/>
            <ac:picMk id="5" creationId="{558E7492-DED3-4922-B3B7-C240DD172006}"/>
          </ac:picMkLst>
        </pc:picChg>
        <pc:picChg chg="add mod ord">
          <ac:chgData name="Freeman, Jacob D" userId="S::jfreeman93@gatech.edu::636599fd-e733-43ce-b7b0-2049c3207c8e" providerId="AD" clId="Web-{113B7EB8-5A46-4AB5-99BD-C4461604077D}" dt="2021-12-01T05:22:41.351" v="118" actId="14100"/>
          <ac:picMkLst>
            <pc:docMk/>
            <pc:sldMk cId="2933023812" sldId="295"/>
            <ac:picMk id="8" creationId="{5826A95D-0D12-40F4-9C0A-A1C52A54769F}"/>
          </ac:picMkLst>
        </pc:picChg>
        <pc:picChg chg="add mod ord">
          <ac:chgData name="Freeman, Jacob D" userId="S::jfreeman93@gatech.edu::636599fd-e733-43ce-b7b0-2049c3207c8e" providerId="AD" clId="Web-{113B7EB8-5A46-4AB5-99BD-C4461604077D}" dt="2021-12-01T05:22:48.788" v="120" actId="14100"/>
          <ac:picMkLst>
            <pc:docMk/>
            <pc:sldMk cId="2933023812" sldId="295"/>
            <ac:picMk id="10" creationId="{C6C09FEF-1187-4689-99B5-B7FD026D5203}"/>
          </ac:picMkLst>
        </pc:picChg>
        <pc:cxnChg chg="mod">
          <ac:chgData name="Freeman, Jacob D" userId="S::jfreeman93@gatech.edu::636599fd-e733-43ce-b7b0-2049c3207c8e" providerId="AD" clId="Web-{113B7EB8-5A46-4AB5-99BD-C4461604077D}" dt="2021-12-01T05:22:51.507" v="121" actId="14100"/>
          <ac:cxnSpMkLst>
            <pc:docMk/>
            <pc:sldMk cId="2933023812" sldId="295"/>
            <ac:cxnSpMk id="4" creationId="{9E8E5BA6-B969-411E-9BA1-8AB79FDE28E6}"/>
          </ac:cxnSpMkLst>
        </pc:cxnChg>
        <pc:cxnChg chg="mod">
          <ac:chgData name="Freeman, Jacob D" userId="S::jfreeman93@gatech.edu::636599fd-e733-43ce-b7b0-2049c3207c8e" providerId="AD" clId="Web-{113B7EB8-5A46-4AB5-99BD-C4461604077D}" dt="2021-12-01T05:23:04.601" v="125" actId="14100"/>
          <ac:cxnSpMkLst>
            <pc:docMk/>
            <pc:sldMk cId="2933023812" sldId="295"/>
            <ac:cxnSpMk id="7" creationId="{C79B6C28-8D67-428E-A426-9B35B08A3DEE}"/>
          </ac:cxnSpMkLst>
        </pc:cxnChg>
        <pc:cxnChg chg="mod">
          <ac:chgData name="Freeman, Jacob D" userId="S::jfreeman93@gatech.edu::636599fd-e733-43ce-b7b0-2049c3207c8e" providerId="AD" clId="Web-{113B7EB8-5A46-4AB5-99BD-C4461604077D}" dt="2021-12-01T05:20:26.534" v="82" actId="14100"/>
          <ac:cxnSpMkLst>
            <pc:docMk/>
            <pc:sldMk cId="2933023812" sldId="295"/>
            <ac:cxnSpMk id="9" creationId="{5C3BB186-BA26-4BB3-AFAF-B0013D92BCD4}"/>
          </ac:cxnSpMkLst>
        </pc:cxnChg>
        <pc:cxnChg chg="add del mod">
          <ac:chgData name="Freeman, Jacob D" userId="S::jfreeman93@gatech.edu::636599fd-e733-43ce-b7b0-2049c3207c8e" providerId="AD" clId="Web-{113B7EB8-5A46-4AB5-99BD-C4461604077D}" dt="2021-12-01T05:22:54.289" v="122"/>
          <ac:cxnSpMkLst>
            <pc:docMk/>
            <pc:sldMk cId="2933023812" sldId="295"/>
            <ac:cxnSpMk id="14" creationId="{778ACCFC-EDC0-471E-AAB6-94F67DCF227A}"/>
          </ac:cxnSpMkLst>
        </pc:cxnChg>
      </pc:sldChg>
    </pc:docChg>
  </pc:docChgLst>
  <pc:docChgLst>
    <pc:chgData name="Mbakwe, Andre C" userId="S::ambakwe3@gatech.edu::77345aae-410e-4993-baba-360e71b21ffa" providerId="AD" clId="Web-{8BD3CD87-5F12-4C53-9E14-447C5180C0D6}"/>
    <pc:docChg chg="addSld delSld modSld sldOrd">
      <pc:chgData name="Mbakwe, Andre C" userId="S::ambakwe3@gatech.edu::77345aae-410e-4993-baba-360e71b21ffa" providerId="AD" clId="Web-{8BD3CD87-5F12-4C53-9E14-447C5180C0D6}" dt="2021-10-27T14:42:20.303" v="215" actId="20577"/>
      <pc:docMkLst>
        <pc:docMk/>
      </pc:docMkLst>
      <pc:sldChg chg="modSp">
        <pc:chgData name="Mbakwe, Andre C" userId="S::ambakwe3@gatech.edu::77345aae-410e-4993-baba-360e71b21ffa" providerId="AD" clId="Web-{8BD3CD87-5F12-4C53-9E14-447C5180C0D6}" dt="2021-10-27T14:35:19.389" v="65" actId="20577"/>
        <pc:sldMkLst>
          <pc:docMk/>
          <pc:sldMk cId="1778077101" sldId="279"/>
        </pc:sldMkLst>
        <pc:spChg chg="mod">
          <ac:chgData name="Mbakwe, Andre C" userId="S::ambakwe3@gatech.edu::77345aae-410e-4993-baba-360e71b21ffa" providerId="AD" clId="Web-{8BD3CD87-5F12-4C53-9E14-447C5180C0D6}" dt="2021-10-27T14:30:38.462" v="3" actId="20577"/>
          <ac:spMkLst>
            <pc:docMk/>
            <pc:sldMk cId="1778077101" sldId="279"/>
            <ac:spMk id="119" creationId="{00000000-0000-0000-0000-000000000000}"/>
          </ac:spMkLst>
        </pc:spChg>
        <pc:spChg chg="mod">
          <ac:chgData name="Mbakwe, Andre C" userId="S::ambakwe3@gatech.edu::77345aae-410e-4993-baba-360e71b21ffa" providerId="AD" clId="Web-{8BD3CD87-5F12-4C53-9E14-447C5180C0D6}" dt="2021-10-27T14:35:19.389" v="65" actId="20577"/>
          <ac:spMkLst>
            <pc:docMk/>
            <pc:sldMk cId="1778077101" sldId="279"/>
            <ac:spMk id="120" creationId="{00000000-0000-0000-0000-000000000000}"/>
          </ac:spMkLst>
        </pc:spChg>
      </pc:sldChg>
      <pc:sldChg chg="delSp modSp new del ord">
        <pc:chgData name="Mbakwe, Andre C" userId="S::ambakwe3@gatech.edu::77345aae-410e-4993-baba-360e71b21ffa" providerId="AD" clId="Web-{8BD3CD87-5F12-4C53-9E14-447C5180C0D6}" dt="2021-10-27T14:34:44.279" v="55"/>
        <pc:sldMkLst>
          <pc:docMk/>
          <pc:sldMk cId="1938069804" sldId="297"/>
        </pc:sldMkLst>
        <pc:spChg chg="mod">
          <ac:chgData name="Mbakwe, Andre C" userId="S::ambakwe3@gatech.edu::77345aae-410e-4993-baba-360e71b21ffa" providerId="AD" clId="Web-{8BD3CD87-5F12-4C53-9E14-447C5180C0D6}" dt="2021-10-27T14:34:34.966" v="53" actId="20577"/>
          <ac:spMkLst>
            <pc:docMk/>
            <pc:sldMk cId="1938069804" sldId="297"/>
            <ac:spMk id="2" creationId="{AF444B7C-B03E-43A2-AADD-A4E2FEC5A485}"/>
          </ac:spMkLst>
        </pc:spChg>
        <pc:spChg chg="mod">
          <ac:chgData name="Mbakwe, Andre C" userId="S::ambakwe3@gatech.edu::77345aae-410e-4993-baba-360e71b21ffa" providerId="AD" clId="Web-{8BD3CD87-5F12-4C53-9E14-447C5180C0D6}" dt="2021-10-27T14:34:29.779" v="52" actId="20577"/>
          <ac:spMkLst>
            <pc:docMk/>
            <pc:sldMk cId="1938069804" sldId="297"/>
            <ac:spMk id="3" creationId="{EA7B29F8-5B18-4452-80E2-9754D7FA35E3}"/>
          </ac:spMkLst>
        </pc:spChg>
        <pc:spChg chg="del mod">
          <ac:chgData name="Mbakwe, Andre C" userId="S::ambakwe3@gatech.edu::77345aae-410e-4993-baba-360e71b21ffa" providerId="AD" clId="Web-{8BD3CD87-5F12-4C53-9E14-447C5180C0D6}" dt="2021-10-27T14:31:00.572" v="8"/>
          <ac:spMkLst>
            <pc:docMk/>
            <pc:sldMk cId="1938069804" sldId="297"/>
            <ac:spMk id="4" creationId="{2B14F08C-88E5-4CD6-A5FD-8F5863D83FB7}"/>
          </ac:spMkLst>
        </pc:spChg>
      </pc:sldChg>
      <pc:sldChg chg="delSp modSp new ord">
        <pc:chgData name="Mbakwe, Andre C" userId="S::ambakwe3@gatech.edu::77345aae-410e-4993-baba-360e71b21ffa" providerId="AD" clId="Web-{8BD3CD87-5F12-4C53-9E14-447C5180C0D6}" dt="2021-10-27T14:42:20.303" v="215" actId="20577"/>
        <pc:sldMkLst>
          <pc:docMk/>
          <pc:sldMk cId="3173953970" sldId="298"/>
        </pc:sldMkLst>
        <pc:spChg chg="mod">
          <ac:chgData name="Mbakwe, Andre C" userId="S::ambakwe3@gatech.edu::77345aae-410e-4993-baba-360e71b21ffa" providerId="AD" clId="Web-{8BD3CD87-5F12-4C53-9E14-447C5180C0D6}" dt="2021-10-27T14:34:49.623" v="58" actId="20577"/>
          <ac:spMkLst>
            <pc:docMk/>
            <pc:sldMk cId="3173953970" sldId="298"/>
            <ac:spMk id="2" creationId="{653BE841-CD67-41A5-B4DF-CF7D76D58194}"/>
          </ac:spMkLst>
        </pc:spChg>
        <pc:spChg chg="mod">
          <ac:chgData name="Mbakwe, Andre C" userId="S::ambakwe3@gatech.edu::77345aae-410e-4993-baba-360e71b21ffa" providerId="AD" clId="Web-{8BD3CD87-5F12-4C53-9E14-447C5180C0D6}" dt="2021-10-27T14:42:20.303" v="215" actId="20577"/>
          <ac:spMkLst>
            <pc:docMk/>
            <pc:sldMk cId="3173953970" sldId="298"/>
            <ac:spMk id="3" creationId="{589A6DD5-272E-4071-BBF2-917D8B735F8C}"/>
          </ac:spMkLst>
        </pc:spChg>
        <pc:spChg chg="del mod">
          <ac:chgData name="Mbakwe, Andre C" userId="S::ambakwe3@gatech.edu::77345aae-410e-4993-baba-360e71b21ffa" providerId="AD" clId="Web-{8BD3CD87-5F12-4C53-9E14-447C5180C0D6}" dt="2021-10-27T14:34:52.435" v="60"/>
          <ac:spMkLst>
            <pc:docMk/>
            <pc:sldMk cId="3173953970" sldId="298"/>
            <ac:spMk id="4" creationId="{A1D8B0FC-860E-41B2-85A2-AE9175A6D932}"/>
          </ac:spMkLst>
        </pc:spChg>
      </pc:sldChg>
    </pc:docChg>
  </pc:docChgLst>
  <pc:docChgLst>
    <pc:chgData name="Freeman, Jacob D" userId="S::jfreeman93@gatech.edu::636599fd-e733-43ce-b7b0-2049c3207c8e" providerId="AD" clId="Web-{FCD21E2C-8FF5-44E4-8663-A701070F6380}"/>
    <pc:docChg chg="modSld sldOrd">
      <pc:chgData name="Freeman, Jacob D" userId="S::jfreeman93@gatech.edu::636599fd-e733-43ce-b7b0-2049c3207c8e" providerId="AD" clId="Web-{FCD21E2C-8FF5-44E4-8663-A701070F6380}" dt="2021-10-27T14:32:48.107" v="6"/>
      <pc:docMkLst>
        <pc:docMk/>
      </pc:docMkLst>
      <pc:sldChg chg="modSp">
        <pc:chgData name="Freeman, Jacob D" userId="S::jfreeman93@gatech.edu::636599fd-e733-43ce-b7b0-2049c3207c8e" providerId="AD" clId="Web-{FCD21E2C-8FF5-44E4-8663-A701070F6380}" dt="2021-10-27T14:32:46.748" v="5" actId="20577"/>
        <pc:sldMkLst>
          <pc:docMk/>
          <pc:sldMk cId="1778077101" sldId="279"/>
        </pc:sldMkLst>
        <pc:spChg chg="mod">
          <ac:chgData name="Freeman, Jacob D" userId="S::jfreeman93@gatech.edu::636599fd-e733-43ce-b7b0-2049c3207c8e" providerId="AD" clId="Web-{FCD21E2C-8FF5-44E4-8663-A701070F6380}" dt="2021-10-27T14:32:46.748" v="5" actId="20577"/>
          <ac:spMkLst>
            <pc:docMk/>
            <pc:sldMk cId="1778077101" sldId="279"/>
            <ac:spMk id="120" creationId="{00000000-0000-0000-0000-000000000000}"/>
          </ac:spMkLst>
        </pc:spChg>
      </pc:sldChg>
      <pc:sldChg chg="ord">
        <pc:chgData name="Freeman, Jacob D" userId="S::jfreeman93@gatech.edu::636599fd-e733-43ce-b7b0-2049c3207c8e" providerId="AD" clId="Web-{FCD21E2C-8FF5-44E4-8663-A701070F6380}" dt="2021-10-27T14:32:48.107" v="6"/>
        <pc:sldMkLst>
          <pc:docMk/>
          <pc:sldMk cId="1332279745" sldId="280"/>
        </pc:sldMkLst>
      </pc:sldChg>
    </pc:docChg>
  </pc:docChgLst>
  <pc:docChgLst>
    <pc:chgData name="Freeman, Jacob D" userId="S::jfreeman93@gatech.edu::636599fd-e733-43ce-b7b0-2049c3207c8e" providerId="AD" clId="Web-{69537500-F09C-4614-937B-E9C93B14A3FD}"/>
    <pc:docChg chg="addSld delSld modSld">
      <pc:chgData name="Freeman, Jacob D" userId="S::jfreeman93@gatech.edu::636599fd-e733-43ce-b7b0-2049c3207c8e" providerId="AD" clId="Web-{69537500-F09C-4614-937B-E9C93B14A3FD}" dt="2021-10-27T03:35:01.581" v="154" actId="20577"/>
      <pc:docMkLst>
        <pc:docMk/>
      </pc:docMkLst>
      <pc:sldChg chg="del">
        <pc:chgData name="Freeman, Jacob D" userId="S::jfreeman93@gatech.edu::636599fd-e733-43ce-b7b0-2049c3207c8e" providerId="AD" clId="Web-{69537500-F09C-4614-937B-E9C93B14A3FD}" dt="2021-10-27T03:31:39.418" v="3"/>
        <pc:sldMkLst>
          <pc:docMk/>
          <pc:sldMk cId="0" sldId="261"/>
        </pc:sldMkLst>
      </pc:sldChg>
      <pc:sldChg chg="del">
        <pc:chgData name="Freeman, Jacob D" userId="S::jfreeman93@gatech.edu::636599fd-e733-43ce-b7b0-2049c3207c8e" providerId="AD" clId="Web-{69537500-F09C-4614-937B-E9C93B14A3FD}" dt="2021-10-27T03:31:35.950" v="1"/>
        <pc:sldMkLst>
          <pc:docMk/>
          <pc:sldMk cId="0" sldId="262"/>
        </pc:sldMkLst>
      </pc:sldChg>
      <pc:sldChg chg="del">
        <pc:chgData name="Freeman, Jacob D" userId="S::jfreeman93@gatech.edu::636599fd-e733-43ce-b7b0-2049c3207c8e" providerId="AD" clId="Web-{69537500-F09C-4614-937B-E9C93B14A3FD}" dt="2021-10-27T03:31:38.403" v="2"/>
        <pc:sldMkLst>
          <pc:docMk/>
          <pc:sldMk cId="2825150615" sldId="276"/>
        </pc:sldMkLst>
      </pc:sldChg>
      <pc:sldChg chg="del">
        <pc:chgData name="Freeman, Jacob D" userId="S::jfreeman93@gatech.edu::636599fd-e733-43ce-b7b0-2049c3207c8e" providerId="AD" clId="Web-{69537500-F09C-4614-937B-E9C93B14A3FD}" dt="2021-10-27T03:31:33.309" v="0"/>
        <pc:sldMkLst>
          <pc:docMk/>
          <pc:sldMk cId="4048281503" sldId="277"/>
        </pc:sldMkLst>
      </pc:sldChg>
      <pc:sldChg chg="del">
        <pc:chgData name="Freeman, Jacob D" userId="S::jfreeman93@gatech.edu::636599fd-e733-43ce-b7b0-2049c3207c8e" providerId="AD" clId="Web-{69537500-F09C-4614-937B-E9C93B14A3FD}" dt="2021-10-27T03:31:42.669" v="4"/>
        <pc:sldMkLst>
          <pc:docMk/>
          <pc:sldMk cId="2423371832" sldId="278"/>
        </pc:sldMkLst>
      </pc:sldChg>
      <pc:sldChg chg="modSp">
        <pc:chgData name="Freeman, Jacob D" userId="S::jfreeman93@gatech.edu::636599fd-e733-43ce-b7b0-2049c3207c8e" providerId="AD" clId="Web-{69537500-F09C-4614-937B-E9C93B14A3FD}" dt="2021-10-27T03:35:01.581" v="154" actId="20577"/>
        <pc:sldMkLst>
          <pc:docMk/>
          <pc:sldMk cId="509047499" sldId="284"/>
        </pc:sldMkLst>
        <pc:spChg chg="mod">
          <ac:chgData name="Freeman, Jacob D" userId="S::jfreeman93@gatech.edu::636599fd-e733-43ce-b7b0-2049c3207c8e" providerId="AD" clId="Web-{69537500-F09C-4614-937B-E9C93B14A3FD}" dt="2021-10-27T03:35:01.581" v="154" actId="20577"/>
          <ac:spMkLst>
            <pc:docMk/>
            <pc:sldMk cId="509047499" sldId="284"/>
            <ac:spMk id="2" creationId="{4DB1F462-1DF3-42F7-A29C-D592171C31EC}"/>
          </ac:spMkLst>
        </pc:spChg>
      </pc:sldChg>
      <pc:sldChg chg="modSp new">
        <pc:chgData name="Freeman, Jacob D" userId="S::jfreeman93@gatech.edu::636599fd-e733-43ce-b7b0-2049c3207c8e" providerId="AD" clId="Web-{69537500-F09C-4614-937B-E9C93B14A3FD}" dt="2021-10-27T03:32:28.404" v="24" actId="20577"/>
        <pc:sldMkLst>
          <pc:docMk/>
          <pc:sldMk cId="3868249425" sldId="291"/>
        </pc:sldMkLst>
        <pc:spChg chg="mod">
          <ac:chgData name="Freeman, Jacob D" userId="S::jfreeman93@gatech.edu::636599fd-e733-43ce-b7b0-2049c3207c8e" providerId="AD" clId="Web-{69537500-F09C-4614-937B-E9C93B14A3FD}" dt="2021-10-27T03:32:28.404" v="24" actId="20577"/>
          <ac:spMkLst>
            <pc:docMk/>
            <pc:sldMk cId="3868249425" sldId="291"/>
            <ac:spMk id="2" creationId="{BD754441-AF37-4C98-95F6-22BD7438F096}"/>
          </ac:spMkLst>
        </pc:spChg>
      </pc:sldChg>
      <pc:sldChg chg="modSp new">
        <pc:chgData name="Freeman, Jacob D" userId="S::jfreeman93@gatech.edu::636599fd-e733-43ce-b7b0-2049c3207c8e" providerId="AD" clId="Web-{69537500-F09C-4614-937B-E9C93B14A3FD}" dt="2021-10-27T03:32:37.514" v="33" actId="20577"/>
        <pc:sldMkLst>
          <pc:docMk/>
          <pc:sldMk cId="445249617" sldId="292"/>
        </pc:sldMkLst>
        <pc:spChg chg="mod">
          <ac:chgData name="Freeman, Jacob D" userId="S::jfreeman93@gatech.edu::636599fd-e733-43ce-b7b0-2049c3207c8e" providerId="AD" clId="Web-{69537500-F09C-4614-937B-E9C93B14A3FD}" dt="2021-10-27T03:32:37.514" v="33" actId="20577"/>
          <ac:spMkLst>
            <pc:docMk/>
            <pc:sldMk cId="445249617" sldId="292"/>
            <ac:spMk id="2" creationId="{C9CA55AB-B43D-4A49-BB58-AA1820F70248}"/>
          </ac:spMkLst>
        </pc:spChg>
      </pc:sldChg>
    </pc:docChg>
  </pc:docChgLst>
  <pc:docChgLst>
    <pc:chgData name="Freeman, Jacob D" userId="S::jfreeman93@gatech.edu::636599fd-e733-43ce-b7b0-2049c3207c8e" providerId="AD" clId="Web-{F9D1DBBC-0641-4EF5-B087-371334E7AA37}"/>
    <pc:docChg chg="delSld">
      <pc:chgData name="Freeman, Jacob D" userId="S::jfreeman93@gatech.edu::636599fd-e733-43ce-b7b0-2049c3207c8e" providerId="AD" clId="Web-{F9D1DBBC-0641-4EF5-B087-371334E7AA37}" dt="2021-10-27T15:28:49.005" v="0"/>
      <pc:docMkLst>
        <pc:docMk/>
      </pc:docMkLst>
      <pc:sldChg chg="del">
        <pc:chgData name="Freeman, Jacob D" userId="S::jfreeman93@gatech.edu::636599fd-e733-43ce-b7b0-2049c3207c8e" providerId="AD" clId="Web-{F9D1DBBC-0641-4EF5-B087-371334E7AA37}" dt="2021-10-27T15:28:49.005" v="0"/>
        <pc:sldMkLst>
          <pc:docMk/>
          <pc:sldMk cId="1142356346" sldId="283"/>
        </pc:sldMkLst>
      </pc:sldChg>
    </pc:docChg>
  </pc:docChgLst>
  <pc:docChgLst>
    <pc:chgData name="Freeman, Jacob D" userId="S::jfreeman93@gatech.edu::636599fd-e733-43ce-b7b0-2049c3207c8e" providerId="AD" clId="Web-{66F69C8F-BCDE-42D8-9FA0-074431CED727}"/>
    <pc:docChg chg="addSld delSld modSld">
      <pc:chgData name="Freeman, Jacob D" userId="S::jfreeman93@gatech.edu::636599fd-e733-43ce-b7b0-2049c3207c8e" providerId="AD" clId="Web-{66F69C8F-BCDE-42D8-9FA0-074431CED727}" dt="2021-11-30T01:46:43.815" v="162"/>
      <pc:docMkLst>
        <pc:docMk/>
      </pc:docMkLst>
      <pc:sldChg chg="modSp">
        <pc:chgData name="Freeman, Jacob D" userId="S::jfreeman93@gatech.edu::636599fd-e733-43ce-b7b0-2049c3207c8e" providerId="AD" clId="Web-{66F69C8F-BCDE-42D8-9FA0-074431CED727}" dt="2021-11-30T01:44:06.234" v="87" actId="20577"/>
        <pc:sldMkLst>
          <pc:docMk/>
          <pc:sldMk cId="0" sldId="257"/>
        </pc:sldMkLst>
        <pc:spChg chg="mod">
          <ac:chgData name="Freeman, Jacob D" userId="S::jfreeman93@gatech.edu::636599fd-e733-43ce-b7b0-2049c3207c8e" providerId="AD" clId="Web-{66F69C8F-BCDE-42D8-9FA0-074431CED727}" dt="2021-11-30T01:44:06.234" v="87" actId="20577"/>
          <ac:spMkLst>
            <pc:docMk/>
            <pc:sldMk cId="0" sldId="257"/>
            <ac:spMk id="86" creationId="{00000000-0000-0000-0000-000000000000}"/>
          </ac:spMkLst>
        </pc:spChg>
      </pc:sldChg>
      <pc:sldChg chg="del">
        <pc:chgData name="Freeman, Jacob D" userId="S::jfreeman93@gatech.edu::636599fd-e733-43ce-b7b0-2049c3207c8e" providerId="AD" clId="Web-{66F69C8F-BCDE-42D8-9FA0-074431CED727}" dt="2021-11-30T01:02:46.712" v="4"/>
        <pc:sldMkLst>
          <pc:docMk/>
          <pc:sldMk cId="3080532174" sldId="269"/>
        </pc:sldMkLst>
      </pc:sldChg>
      <pc:sldChg chg="del">
        <pc:chgData name="Freeman, Jacob D" userId="S::jfreeman93@gatech.edu::636599fd-e733-43ce-b7b0-2049c3207c8e" providerId="AD" clId="Web-{66F69C8F-BCDE-42D8-9FA0-074431CED727}" dt="2021-11-30T01:02:43.649" v="2"/>
        <pc:sldMkLst>
          <pc:docMk/>
          <pc:sldMk cId="2813518768" sldId="270"/>
        </pc:sldMkLst>
      </pc:sldChg>
      <pc:sldChg chg="del">
        <pc:chgData name="Freeman, Jacob D" userId="S::jfreeman93@gatech.edu::636599fd-e733-43ce-b7b0-2049c3207c8e" providerId="AD" clId="Web-{66F69C8F-BCDE-42D8-9FA0-074431CED727}" dt="2021-11-30T01:02:41.196" v="0"/>
        <pc:sldMkLst>
          <pc:docMk/>
          <pc:sldMk cId="1162581046" sldId="271"/>
        </pc:sldMkLst>
      </pc:sldChg>
      <pc:sldChg chg="del">
        <pc:chgData name="Freeman, Jacob D" userId="S::jfreeman93@gatech.edu::636599fd-e733-43ce-b7b0-2049c3207c8e" providerId="AD" clId="Web-{66F69C8F-BCDE-42D8-9FA0-074431CED727}" dt="2021-11-30T01:03:01.509" v="7"/>
        <pc:sldMkLst>
          <pc:docMk/>
          <pc:sldMk cId="1778077101" sldId="279"/>
        </pc:sldMkLst>
      </pc:sldChg>
      <pc:sldChg chg="del">
        <pc:chgData name="Freeman, Jacob D" userId="S::jfreeman93@gatech.edu::636599fd-e733-43ce-b7b0-2049c3207c8e" providerId="AD" clId="Web-{66F69C8F-BCDE-42D8-9FA0-074431CED727}" dt="2021-11-30T01:02:51.040" v="5"/>
        <pc:sldMkLst>
          <pc:docMk/>
          <pc:sldMk cId="1332279745" sldId="280"/>
        </pc:sldMkLst>
      </pc:sldChg>
      <pc:sldChg chg="del">
        <pc:chgData name="Freeman, Jacob D" userId="S::jfreeman93@gatech.edu::636599fd-e733-43ce-b7b0-2049c3207c8e" providerId="AD" clId="Web-{66F69C8F-BCDE-42D8-9FA0-074431CED727}" dt="2021-11-30T01:42:30.341" v="52"/>
        <pc:sldMkLst>
          <pc:docMk/>
          <pc:sldMk cId="509047499" sldId="284"/>
        </pc:sldMkLst>
      </pc:sldChg>
      <pc:sldChg chg="del">
        <pc:chgData name="Freeman, Jacob D" userId="S::jfreeman93@gatech.edu::636599fd-e733-43ce-b7b0-2049c3207c8e" providerId="AD" clId="Web-{66F69C8F-BCDE-42D8-9FA0-074431CED727}" dt="2021-11-30T01:03:05.994" v="8"/>
        <pc:sldMkLst>
          <pc:docMk/>
          <pc:sldMk cId="189653870" sldId="285"/>
        </pc:sldMkLst>
      </pc:sldChg>
      <pc:sldChg chg="del">
        <pc:chgData name="Freeman, Jacob D" userId="S::jfreeman93@gatech.edu::636599fd-e733-43ce-b7b0-2049c3207c8e" providerId="AD" clId="Web-{66F69C8F-BCDE-42D8-9FA0-074431CED727}" dt="2021-11-30T01:03:10.791" v="10"/>
        <pc:sldMkLst>
          <pc:docMk/>
          <pc:sldMk cId="2476022475" sldId="286"/>
        </pc:sldMkLst>
      </pc:sldChg>
      <pc:sldChg chg="del">
        <pc:chgData name="Freeman, Jacob D" userId="S::jfreeman93@gatech.edu::636599fd-e733-43ce-b7b0-2049c3207c8e" providerId="AD" clId="Web-{66F69C8F-BCDE-42D8-9FA0-074431CED727}" dt="2021-11-30T01:02:44.712" v="3"/>
        <pc:sldMkLst>
          <pc:docMk/>
          <pc:sldMk cId="3855720374" sldId="287"/>
        </pc:sldMkLst>
      </pc:sldChg>
      <pc:sldChg chg="modSp">
        <pc:chgData name="Freeman, Jacob D" userId="S::jfreeman93@gatech.edu::636599fd-e733-43ce-b7b0-2049c3207c8e" providerId="AD" clId="Web-{66F69C8F-BCDE-42D8-9FA0-074431CED727}" dt="2021-11-30T01:43:08.467" v="78" actId="20577"/>
        <pc:sldMkLst>
          <pc:docMk/>
          <pc:sldMk cId="3888066676" sldId="288"/>
        </pc:sldMkLst>
        <pc:spChg chg="mod">
          <ac:chgData name="Freeman, Jacob D" userId="S::jfreeman93@gatech.edu::636599fd-e733-43ce-b7b0-2049c3207c8e" providerId="AD" clId="Web-{66F69C8F-BCDE-42D8-9FA0-074431CED727}" dt="2021-11-30T01:43:08.467" v="78" actId="20577"/>
          <ac:spMkLst>
            <pc:docMk/>
            <pc:sldMk cId="3888066676" sldId="288"/>
            <ac:spMk id="3" creationId="{5DC7B3C7-17DF-4F9B-923E-24C480B5A30C}"/>
          </ac:spMkLst>
        </pc:spChg>
      </pc:sldChg>
      <pc:sldChg chg="del">
        <pc:chgData name="Freeman, Jacob D" userId="S::jfreeman93@gatech.edu::636599fd-e733-43ce-b7b0-2049c3207c8e" providerId="AD" clId="Web-{66F69C8F-BCDE-42D8-9FA0-074431CED727}" dt="2021-11-30T01:02:42.415" v="1"/>
        <pc:sldMkLst>
          <pc:docMk/>
          <pc:sldMk cId="944402769" sldId="290"/>
        </pc:sldMkLst>
      </pc:sldChg>
      <pc:sldChg chg="del">
        <pc:chgData name="Freeman, Jacob D" userId="S::jfreeman93@gatech.edu::636599fd-e733-43ce-b7b0-2049c3207c8e" providerId="AD" clId="Web-{66F69C8F-BCDE-42D8-9FA0-074431CED727}" dt="2021-11-30T01:03:14.541" v="12"/>
        <pc:sldMkLst>
          <pc:docMk/>
          <pc:sldMk cId="3868249425" sldId="291"/>
        </pc:sldMkLst>
      </pc:sldChg>
      <pc:sldChg chg="del">
        <pc:chgData name="Freeman, Jacob D" userId="S::jfreeman93@gatech.edu::636599fd-e733-43ce-b7b0-2049c3207c8e" providerId="AD" clId="Web-{66F69C8F-BCDE-42D8-9FA0-074431CED727}" dt="2021-11-30T01:06:59.233" v="13"/>
        <pc:sldMkLst>
          <pc:docMk/>
          <pc:sldMk cId="445249617" sldId="292"/>
        </pc:sldMkLst>
      </pc:sldChg>
      <pc:sldChg chg="del">
        <pc:chgData name="Freeman, Jacob D" userId="S::jfreeman93@gatech.edu::636599fd-e733-43ce-b7b0-2049c3207c8e" providerId="AD" clId="Web-{66F69C8F-BCDE-42D8-9FA0-074431CED727}" dt="2021-11-30T01:03:12.681" v="11"/>
        <pc:sldMkLst>
          <pc:docMk/>
          <pc:sldMk cId="3478075093" sldId="293"/>
        </pc:sldMkLst>
      </pc:sldChg>
      <pc:sldChg chg="delSp">
        <pc:chgData name="Freeman, Jacob D" userId="S::jfreeman93@gatech.edu::636599fd-e733-43ce-b7b0-2049c3207c8e" providerId="AD" clId="Web-{66F69C8F-BCDE-42D8-9FA0-074431CED727}" dt="2021-11-30T01:07:01.280" v="14"/>
        <pc:sldMkLst>
          <pc:docMk/>
          <pc:sldMk cId="1877279037" sldId="294"/>
        </pc:sldMkLst>
        <pc:picChg chg="del">
          <ac:chgData name="Freeman, Jacob D" userId="S::jfreeman93@gatech.edu::636599fd-e733-43ce-b7b0-2049c3207c8e" providerId="AD" clId="Web-{66F69C8F-BCDE-42D8-9FA0-074431CED727}" dt="2021-11-30T01:07:01.280" v="14"/>
          <ac:picMkLst>
            <pc:docMk/>
            <pc:sldMk cId="1877279037" sldId="294"/>
            <ac:picMk id="5" creationId="{19B9B85E-4244-498C-8F73-003ACB3475E4}"/>
          </ac:picMkLst>
        </pc:picChg>
      </pc:sldChg>
      <pc:sldChg chg="modSp new">
        <pc:chgData name="Freeman, Jacob D" userId="S::jfreeman93@gatech.edu::636599fd-e733-43ce-b7b0-2049c3207c8e" providerId="AD" clId="Web-{66F69C8F-BCDE-42D8-9FA0-074431CED727}" dt="2021-11-30T01:44:54.610" v="115" actId="20577"/>
        <pc:sldMkLst>
          <pc:docMk/>
          <pc:sldMk cId="2933023812" sldId="295"/>
        </pc:sldMkLst>
        <pc:spChg chg="mod">
          <ac:chgData name="Freeman, Jacob D" userId="S::jfreeman93@gatech.edu::636599fd-e733-43ce-b7b0-2049c3207c8e" providerId="AD" clId="Web-{66F69C8F-BCDE-42D8-9FA0-074431CED727}" dt="2021-11-30T01:44:54.610" v="115" actId="20577"/>
          <ac:spMkLst>
            <pc:docMk/>
            <pc:sldMk cId="2933023812" sldId="295"/>
            <ac:spMk id="2" creationId="{45B6BD34-2F65-4948-B046-57FB194E97C6}"/>
          </ac:spMkLst>
        </pc:spChg>
      </pc:sldChg>
      <pc:sldChg chg="del">
        <pc:chgData name="Freeman, Jacob D" userId="S::jfreeman93@gatech.edu::636599fd-e733-43ce-b7b0-2049c3207c8e" providerId="AD" clId="Web-{66F69C8F-BCDE-42D8-9FA0-074431CED727}" dt="2021-11-30T01:03:07.587" v="9"/>
        <pc:sldMkLst>
          <pc:docMk/>
          <pc:sldMk cId="1986847901" sldId="296"/>
        </pc:sldMkLst>
      </pc:sldChg>
      <pc:sldChg chg="modSp new">
        <pc:chgData name="Freeman, Jacob D" userId="S::jfreeman93@gatech.edu::636599fd-e733-43ce-b7b0-2049c3207c8e" providerId="AD" clId="Web-{66F69C8F-BCDE-42D8-9FA0-074431CED727}" dt="2021-11-30T01:44:44.672" v="109" actId="20577"/>
        <pc:sldMkLst>
          <pc:docMk/>
          <pc:sldMk cId="3351259913" sldId="296"/>
        </pc:sldMkLst>
        <pc:spChg chg="mod">
          <ac:chgData name="Freeman, Jacob D" userId="S::jfreeman93@gatech.edu::636599fd-e733-43ce-b7b0-2049c3207c8e" providerId="AD" clId="Web-{66F69C8F-BCDE-42D8-9FA0-074431CED727}" dt="2021-11-30T01:44:44.672" v="109" actId="20577"/>
          <ac:spMkLst>
            <pc:docMk/>
            <pc:sldMk cId="3351259913" sldId="296"/>
            <ac:spMk id="2" creationId="{7E10EA14-F369-47FE-8D00-0E992547796E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5:15.329" v="122" actId="20577"/>
        <pc:sldMkLst>
          <pc:docMk/>
          <pc:sldMk cId="4146901863" sldId="297"/>
        </pc:sldMkLst>
        <pc:spChg chg="mod">
          <ac:chgData name="Freeman, Jacob D" userId="S::jfreeman93@gatech.edu::636599fd-e733-43ce-b7b0-2049c3207c8e" providerId="AD" clId="Web-{66F69C8F-BCDE-42D8-9FA0-074431CED727}" dt="2021-11-30T01:45:15.329" v="122" actId="20577"/>
          <ac:spMkLst>
            <pc:docMk/>
            <pc:sldMk cId="4146901863" sldId="297"/>
            <ac:spMk id="2" creationId="{11B1ABE6-CC9B-4F06-90D6-84DFF7AE35CD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2:13.778" v="47" actId="20577"/>
        <pc:sldMkLst>
          <pc:docMk/>
          <pc:sldMk cId="2217240895" sldId="298"/>
        </pc:sldMkLst>
        <pc:spChg chg="mod">
          <ac:chgData name="Freeman, Jacob D" userId="S::jfreeman93@gatech.edu::636599fd-e733-43ce-b7b0-2049c3207c8e" providerId="AD" clId="Web-{66F69C8F-BCDE-42D8-9FA0-074431CED727}" dt="2021-11-30T01:42:13.778" v="47" actId="20577"/>
          <ac:spMkLst>
            <pc:docMk/>
            <pc:sldMk cId="2217240895" sldId="298"/>
            <ac:spMk id="2" creationId="{B7553733-CCF3-4AE1-9DEA-1B24D030C4C6}"/>
          </ac:spMkLst>
        </pc:spChg>
      </pc:sldChg>
      <pc:sldChg chg="del">
        <pc:chgData name="Freeman, Jacob D" userId="S::jfreeman93@gatech.edu::636599fd-e733-43ce-b7b0-2049c3207c8e" providerId="AD" clId="Web-{66F69C8F-BCDE-42D8-9FA0-074431CED727}" dt="2021-11-30T01:02:54.103" v="6"/>
        <pc:sldMkLst>
          <pc:docMk/>
          <pc:sldMk cId="3173953970" sldId="298"/>
        </pc:sldMkLst>
      </pc:sldChg>
      <pc:sldChg chg="modSp new">
        <pc:chgData name="Freeman, Jacob D" userId="S::jfreeman93@gatech.edu::636599fd-e733-43ce-b7b0-2049c3207c8e" providerId="AD" clId="Web-{66F69C8F-BCDE-42D8-9FA0-074431CED727}" dt="2021-11-30T01:42:19.325" v="48" actId="20577"/>
        <pc:sldMkLst>
          <pc:docMk/>
          <pc:sldMk cId="4179674025" sldId="299"/>
        </pc:sldMkLst>
        <pc:spChg chg="mod">
          <ac:chgData name="Freeman, Jacob D" userId="S::jfreeman93@gatech.edu::636599fd-e733-43ce-b7b0-2049c3207c8e" providerId="AD" clId="Web-{66F69C8F-BCDE-42D8-9FA0-074431CED727}" dt="2021-11-30T01:42:19.325" v="48" actId="20577"/>
          <ac:spMkLst>
            <pc:docMk/>
            <pc:sldMk cId="4179674025" sldId="299"/>
            <ac:spMk id="2" creationId="{D6278B1A-DF06-4353-99BD-67641391904F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2:23.106" v="51" actId="20577"/>
        <pc:sldMkLst>
          <pc:docMk/>
          <pc:sldMk cId="1245853111" sldId="300"/>
        </pc:sldMkLst>
        <pc:spChg chg="mod">
          <ac:chgData name="Freeman, Jacob D" userId="S::jfreeman93@gatech.edu::636599fd-e733-43ce-b7b0-2049c3207c8e" providerId="AD" clId="Web-{66F69C8F-BCDE-42D8-9FA0-074431CED727}" dt="2021-11-30T01:42:23.106" v="51" actId="20577"/>
          <ac:spMkLst>
            <pc:docMk/>
            <pc:sldMk cId="1245853111" sldId="300"/>
            <ac:spMk id="2" creationId="{377B62E4-5659-4C47-8B49-4F96F4229FB6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2:42.857" v="58" actId="20577"/>
        <pc:sldMkLst>
          <pc:docMk/>
          <pc:sldMk cId="2291893896" sldId="301"/>
        </pc:sldMkLst>
        <pc:spChg chg="mod">
          <ac:chgData name="Freeman, Jacob D" userId="S::jfreeman93@gatech.edu::636599fd-e733-43ce-b7b0-2049c3207c8e" providerId="AD" clId="Web-{66F69C8F-BCDE-42D8-9FA0-074431CED727}" dt="2021-11-30T01:42:42.857" v="58" actId="20577"/>
          <ac:spMkLst>
            <pc:docMk/>
            <pc:sldMk cId="2291893896" sldId="301"/>
            <ac:spMk id="2" creationId="{1CF0FABA-CAB6-410A-87A4-E92FB7BF1622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2:47.029" v="64" actId="20577"/>
        <pc:sldMkLst>
          <pc:docMk/>
          <pc:sldMk cId="834179815" sldId="302"/>
        </pc:sldMkLst>
        <pc:spChg chg="mod">
          <ac:chgData name="Freeman, Jacob D" userId="S::jfreeman93@gatech.edu::636599fd-e733-43ce-b7b0-2049c3207c8e" providerId="AD" clId="Web-{66F69C8F-BCDE-42D8-9FA0-074431CED727}" dt="2021-11-30T01:42:47.029" v="64" actId="20577"/>
          <ac:spMkLst>
            <pc:docMk/>
            <pc:sldMk cId="834179815" sldId="302"/>
            <ac:spMk id="2" creationId="{CBB52DDC-1C35-48E2-BC89-822B19B5D02D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2:51.232" v="69" actId="20577"/>
        <pc:sldMkLst>
          <pc:docMk/>
          <pc:sldMk cId="3681037336" sldId="303"/>
        </pc:sldMkLst>
        <pc:spChg chg="mod">
          <ac:chgData name="Freeman, Jacob D" userId="S::jfreeman93@gatech.edu::636599fd-e733-43ce-b7b0-2049c3207c8e" providerId="AD" clId="Web-{66F69C8F-BCDE-42D8-9FA0-074431CED727}" dt="2021-11-30T01:42:51.232" v="69" actId="20577"/>
          <ac:spMkLst>
            <pc:docMk/>
            <pc:sldMk cId="3681037336" sldId="303"/>
            <ac:spMk id="2" creationId="{BFDEF15A-3C05-4A12-90C5-BA079C961C96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3:01.263" v="77" actId="20577"/>
        <pc:sldMkLst>
          <pc:docMk/>
          <pc:sldMk cId="3716380908" sldId="304"/>
        </pc:sldMkLst>
        <pc:spChg chg="mod">
          <ac:chgData name="Freeman, Jacob D" userId="S::jfreeman93@gatech.edu::636599fd-e733-43ce-b7b0-2049c3207c8e" providerId="AD" clId="Web-{66F69C8F-BCDE-42D8-9FA0-074431CED727}" dt="2021-11-30T01:43:01.263" v="77" actId="20577"/>
          <ac:spMkLst>
            <pc:docMk/>
            <pc:sldMk cId="3716380908" sldId="304"/>
            <ac:spMk id="2" creationId="{A6EF742B-B662-4772-BE3B-2D89F08C5A76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6:30.581" v="160" actId="20577"/>
        <pc:sldMkLst>
          <pc:docMk/>
          <pc:sldMk cId="677660978" sldId="305"/>
        </pc:sldMkLst>
        <pc:spChg chg="mod">
          <ac:chgData name="Freeman, Jacob D" userId="S::jfreeman93@gatech.edu::636599fd-e733-43ce-b7b0-2049c3207c8e" providerId="AD" clId="Web-{66F69C8F-BCDE-42D8-9FA0-074431CED727}" dt="2021-11-30T01:46:30.581" v="160" actId="20577"/>
          <ac:spMkLst>
            <pc:docMk/>
            <pc:sldMk cId="677660978" sldId="305"/>
            <ac:spMk id="2" creationId="{DE1C7039-6DBD-4966-9F5A-377F8D0E1147}"/>
          </ac:spMkLst>
        </pc:spChg>
      </pc:sldChg>
      <pc:sldChg chg="modSp new del">
        <pc:chgData name="Freeman, Jacob D" userId="S::jfreeman93@gatech.edu::636599fd-e733-43ce-b7b0-2049c3207c8e" providerId="AD" clId="Web-{66F69C8F-BCDE-42D8-9FA0-074431CED727}" dt="2021-11-30T01:45:55.970" v="137"/>
        <pc:sldMkLst>
          <pc:docMk/>
          <pc:sldMk cId="3222485724" sldId="305"/>
        </pc:sldMkLst>
        <pc:spChg chg="mod">
          <ac:chgData name="Freeman, Jacob D" userId="S::jfreeman93@gatech.edu::636599fd-e733-43ce-b7b0-2049c3207c8e" providerId="AD" clId="Web-{66F69C8F-BCDE-42D8-9FA0-074431CED727}" dt="2021-11-30T01:45:49.392" v="136" actId="20577"/>
          <ac:spMkLst>
            <pc:docMk/>
            <pc:sldMk cId="3222485724" sldId="305"/>
            <ac:spMk id="2" creationId="{933DFD3C-303F-4A0D-9F98-898E5F7AB23D}"/>
          </ac:spMkLst>
        </pc:spChg>
      </pc:sldChg>
      <pc:sldChg chg="modSp new">
        <pc:chgData name="Freeman, Jacob D" userId="S::jfreeman93@gatech.edu::636599fd-e733-43ce-b7b0-2049c3207c8e" providerId="AD" clId="Web-{66F69C8F-BCDE-42D8-9FA0-074431CED727}" dt="2021-11-30T01:46:26.549" v="159" actId="20577"/>
        <pc:sldMkLst>
          <pc:docMk/>
          <pc:sldMk cId="52575750" sldId="306"/>
        </pc:sldMkLst>
        <pc:spChg chg="mod">
          <ac:chgData name="Freeman, Jacob D" userId="S::jfreeman93@gatech.edu::636599fd-e733-43ce-b7b0-2049c3207c8e" providerId="AD" clId="Web-{66F69C8F-BCDE-42D8-9FA0-074431CED727}" dt="2021-11-30T01:46:26.549" v="159" actId="20577"/>
          <ac:spMkLst>
            <pc:docMk/>
            <pc:sldMk cId="52575750" sldId="306"/>
            <ac:spMk id="2" creationId="{AA192DA5-AA3D-4970-9FC1-A388E81A38E0}"/>
          </ac:spMkLst>
        </pc:spChg>
      </pc:sldChg>
      <pc:sldChg chg="new del">
        <pc:chgData name="Freeman, Jacob D" userId="S::jfreeman93@gatech.edu::636599fd-e733-43ce-b7b0-2049c3207c8e" providerId="AD" clId="Web-{66F69C8F-BCDE-42D8-9FA0-074431CED727}" dt="2021-11-30T01:46:43.815" v="162"/>
        <pc:sldMkLst>
          <pc:docMk/>
          <pc:sldMk cId="4248172054" sldId="307"/>
        </pc:sldMkLst>
      </pc:sldChg>
    </pc:docChg>
  </pc:docChgLst>
  <pc:docChgLst>
    <pc:chgData name="Booth, Austin W" userId="S::abooth35@gatech.edu::79c65001-eb1f-491c-80fe-9d735ea47ad0" providerId="AD" clId="Web-{98DA1DC0-2298-41BF-9CFF-3E4724B54970}"/>
    <pc:docChg chg="modSld">
      <pc:chgData name="Booth, Austin W" userId="S::abooth35@gatech.edu::79c65001-eb1f-491c-80fe-9d735ea47ad0" providerId="AD" clId="Web-{98DA1DC0-2298-41BF-9CFF-3E4724B54970}" dt="2021-10-27T01:25:54.580" v="7" actId="20577"/>
      <pc:docMkLst>
        <pc:docMk/>
      </pc:docMkLst>
      <pc:sldChg chg="modSp">
        <pc:chgData name="Booth, Austin W" userId="S::abooth35@gatech.edu::79c65001-eb1f-491c-80fe-9d735ea47ad0" providerId="AD" clId="Web-{98DA1DC0-2298-41BF-9CFF-3E4724B54970}" dt="2021-10-27T01:25:54.580" v="7" actId="20577"/>
        <pc:sldMkLst>
          <pc:docMk/>
          <pc:sldMk cId="1142356346" sldId="283"/>
        </pc:sldMkLst>
        <pc:spChg chg="mod">
          <ac:chgData name="Booth, Austin W" userId="S::abooth35@gatech.edu::79c65001-eb1f-491c-80fe-9d735ea47ad0" providerId="AD" clId="Web-{98DA1DC0-2298-41BF-9CFF-3E4724B54970}" dt="2021-10-27T01:25:54.580" v="7" actId="20577"/>
          <ac:spMkLst>
            <pc:docMk/>
            <pc:sldMk cId="1142356346" sldId="283"/>
            <ac:spMk id="2" creationId="{171F761A-D821-40F4-B7EB-A1E9760DD310}"/>
          </ac:spMkLst>
        </pc:spChg>
      </pc:sldChg>
    </pc:docChg>
  </pc:docChgLst>
  <pc:docChgLst>
    <pc:chgData name="Freeman, Jacob D" userId="S::jfreeman93@gatech.edu::636599fd-e733-43ce-b7b0-2049c3207c8e" providerId="AD" clId="Web-{4B4B062B-678B-498F-A938-F91218F7DE5D}"/>
    <pc:docChg chg="delSld">
      <pc:chgData name="Freeman, Jacob D" userId="S::jfreeman93@gatech.edu::636599fd-e733-43ce-b7b0-2049c3207c8e" providerId="AD" clId="Web-{4B4B062B-678B-498F-A938-F91218F7DE5D}" dt="2021-10-27T14:00:13.381" v="1"/>
      <pc:docMkLst>
        <pc:docMk/>
      </pc:docMkLst>
      <pc:sldChg chg="delCm">
        <pc:chgData name="Freeman, Jacob D" userId="S::jfreeman93@gatech.edu::636599fd-e733-43ce-b7b0-2049c3207c8e" providerId="AD" clId="Web-{4B4B062B-678B-498F-A938-F91218F7DE5D}" dt="2021-10-27T14:00:13.381" v="1"/>
        <pc:sldMkLst>
          <pc:docMk/>
          <pc:sldMk cId="1877279037" sldId="294"/>
        </pc:sldMkLst>
      </pc:sldChg>
      <pc:sldChg chg="del">
        <pc:chgData name="Freeman, Jacob D" userId="S::jfreeman93@gatech.edu::636599fd-e733-43ce-b7b0-2049c3207c8e" providerId="AD" clId="Web-{4B4B062B-678B-498F-A938-F91218F7DE5D}" dt="2021-10-27T14:00:07.240" v="0"/>
        <pc:sldMkLst>
          <pc:docMk/>
          <pc:sldMk cId="2824614827" sldId="295"/>
        </pc:sldMkLst>
      </pc:sldChg>
    </pc:docChg>
  </pc:docChgLst>
  <pc:docChgLst>
    <pc:chgData name="Shoemaker, Garrett J" userId="S::gshoemaker3@gatech.edu::5dbef2b8-afef-4e66-a189-ff67b3e0491a" providerId="AD" clId="Web-{6B904E01-F73F-459F-ADEE-CAEF04A9E683}"/>
    <pc:docChg chg="modSld">
      <pc:chgData name="Shoemaker, Garrett J" userId="S::gshoemaker3@gatech.edu::5dbef2b8-afef-4e66-a189-ff67b3e0491a" providerId="AD" clId="Web-{6B904E01-F73F-459F-ADEE-CAEF04A9E683}" dt="2021-10-27T03:45:06.054" v="250" actId="20577"/>
      <pc:docMkLst>
        <pc:docMk/>
      </pc:docMkLst>
      <pc:sldChg chg="modSp">
        <pc:chgData name="Shoemaker, Garrett J" userId="S::gshoemaker3@gatech.edu::5dbef2b8-afef-4e66-a189-ff67b3e0491a" providerId="AD" clId="Web-{6B904E01-F73F-459F-ADEE-CAEF04A9E683}" dt="2021-10-27T03:45:06.054" v="250" actId="20577"/>
        <pc:sldMkLst>
          <pc:docMk/>
          <pc:sldMk cId="189653870" sldId="285"/>
        </pc:sldMkLst>
        <pc:spChg chg="mod">
          <ac:chgData name="Shoemaker, Garrett J" userId="S::gshoemaker3@gatech.edu::5dbef2b8-afef-4e66-a189-ff67b3e0491a" providerId="AD" clId="Web-{6B904E01-F73F-459F-ADEE-CAEF04A9E683}" dt="2021-10-27T03:45:06.054" v="250" actId="20577"/>
          <ac:spMkLst>
            <pc:docMk/>
            <pc:sldMk cId="189653870" sldId="285"/>
            <ac:spMk id="2" creationId="{0932CEDE-7271-4771-8899-F6F0BA9637E1}"/>
          </ac:spMkLst>
        </pc:spChg>
      </pc:sldChg>
      <pc:sldChg chg="modSp">
        <pc:chgData name="Shoemaker, Garrett J" userId="S::gshoemaker3@gatech.edu::5dbef2b8-afef-4e66-a189-ff67b3e0491a" providerId="AD" clId="Web-{6B904E01-F73F-459F-ADEE-CAEF04A9E683}" dt="2021-10-27T03:40:50.297" v="112" actId="20577"/>
        <pc:sldMkLst>
          <pc:docMk/>
          <pc:sldMk cId="2476022475" sldId="286"/>
        </pc:sldMkLst>
        <pc:spChg chg="mod">
          <ac:chgData name="Shoemaker, Garrett J" userId="S::gshoemaker3@gatech.edu::5dbef2b8-afef-4e66-a189-ff67b3e0491a" providerId="AD" clId="Web-{6B904E01-F73F-459F-ADEE-CAEF04A9E683}" dt="2021-10-27T03:40:50.297" v="112" actId="20577"/>
          <ac:spMkLst>
            <pc:docMk/>
            <pc:sldMk cId="2476022475" sldId="286"/>
            <ac:spMk id="2" creationId="{BB584BE3-8850-407B-B38B-5655A8E90521}"/>
          </ac:spMkLst>
        </pc:spChg>
      </pc:sldChg>
    </pc:docChg>
  </pc:docChgLst>
  <pc:docChgLst>
    <pc:chgData name="Freeman, Jacob D" userId="S::jfreeman93@gatech.edu::636599fd-e733-43ce-b7b0-2049c3207c8e" providerId="AD" clId="Web-{DB5411B5-C0FC-4DE3-9110-194A9DCAD7C7}"/>
    <pc:docChg chg="addSld modSld">
      <pc:chgData name="Freeman, Jacob D" userId="S::jfreeman93@gatech.edu::636599fd-e733-43ce-b7b0-2049c3207c8e" providerId="AD" clId="Web-{DB5411B5-C0FC-4DE3-9110-194A9DCAD7C7}" dt="2021-09-22T03:41:18.647" v="534" actId="20577"/>
      <pc:docMkLst>
        <pc:docMk/>
      </pc:docMkLst>
      <pc:sldChg chg="modSp">
        <pc:chgData name="Freeman, Jacob D" userId="S::jfreeman93@gatech.edu::636599fd-e733-43ce-b7b0-2049c3207c8e" providerId="AD" clId="Web-{DB5411B5-C0FC-4DE3-9110-194A9DCAD7C7}" dt="2021-09-22T03:27:38.839" v="163" actId="14100"/>
        <pc:sldMkLst>
          <pc:docMk/>
          <pc:sldMk cId="0" sldId="257"/>
        </pc:sldMkLst>
        <pc:spChg chg="mod">
          <ac:chgData name="Freeman, Jacob D" userId="S::jfreeman93@gatech.edu::636599fd-e733-43ce-b7b0-2049c3207c8e" providerId="AD" clId="Web-{DB5411B5-C0FC-4DE3-9110-194A9DCAD7C7}" dt="2021-09-22T03:27:38.839" v="163" actId="14100"/>
          <ac:spMkLst>
            <pc:docMk/>
            <pc:sldMk cId="0" sldId="257"/>
            <ac:spMk id="86" creationId="{00000000-0000-0000-0000-000000000000}"/>
          </ac:spMkLst>
        </pc:spChg>
        <pc:spChg chg="mod">
          <ac:chgData name="Freeman, Jacob D" userId="S::jfreeman93@gatech.edu::636599fd-e733-43ce-b7b0-2049c3207c8e" providerId="AD" clId="Web-{DB5411B5-C0FC-4DE3-9110-194A9DCAD7C7}" dt="2021-09-22T03:26:50.525" v="132" actId="1076"/>
          <ac:spMkLst>
            <pc:docMk/>
            <pc:sldMk cId="0" sldId="257"/>
            <ac:spMk id="87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DB5411B5-C0FC-4DE3-9110-194A9DCAD7C7}" dt="2021-09-22T03:27:55.496" v="165" actId="20577"/>
        <pc:sldMkLst>
          <pc:docMk/>
          <pc:sldMk cId="0" sldId="261"/>
        </pc:sldMkLst>
        <pc:spChg chg="mod">
          <ac:chgData name="Freeman, Jacob D" userId="S::jfreeman93@gatech.edu::636599fd-e733-43ce-b7b0-2049c3207c8e" providerId="AD" clId="Web-{DB5411B5-C0FC-4DE3-9110-194A9DCAD7C7}" dt="2021-09-22T03:27:55.496" v="165" actId="20577"/>
          <ac:spMkLst>
            <pc:docMk/>
            <pc:sldMk cId="0" sldId="261"/>
            <ac:spMk id="113" creationId="{00000000-0000-0000-0000-000000000000}"/>
          </ac:spMkLst>
        </pc:spChg>
      </pc:sldChg>
      <pc:sldChg chg="modSp">
        <pc:chgData name="Freeman, Jacob D" userId="S::jfreeman93@gatech.edu::636599fd-e733-43ce-b7b0-2049c3207c8e" providerId="AD" clId="Web-{DB5411B5-C0FC-4DE3-9110-194A9DCAD7C7}" dt="2021-09-22T03:39:06.783" v="511" actId="20577"/>
        <pc:sldMkLst>
          <pc:docMk/>
          <pc:sldMk cId="0" sldId="262"/>
        </pc:sldMkLst>
        <pc:spChg chg="mod">
          <ac:chgData name="Freeman, Jacob D" userId="S::jfreeman93@gatech.edu::636599fd-e733-43ce-b7b0-2049c3207c8e" providerId="AD" clId="Web-{DB5411B5-C0FC-4DE3-9110-194A9DCAD7C7}" dt="2021-09-22T03:39:06.783" v="511" actId="20577"/>
          <ac:spMkLst>
            <pc:docMk/>
            <pc:sldMk cId="0" sldId="262"/>
            <ac:spMk id="119" creationId="{00000000-0000-0000-0000-000000000000}"/>
          </ac:spMkLst>
        </pc:spChg>
      </pc:sldChg>
      <pc:sldChg chg="addSp delSp modSp">
        <pc:chgData name="Freeman, Jacob D" userId="S::jfreeman93@gatech.edu::636599fd-e733-43ce-b7b0-2049c3207c8e" providerId="AD" clId="Web-{DB5411B5-C0FC-4DE3-9110-194A9DCAD7C7}" dt="2021-09-22T03:35:04.197" v="292"/>
        <pc:sldMkLst>
          <pc:docMk/>
          <pc:sldMk cId="3985427783" sldId="267"/>
        </pc:sldMkLst>
        <pc:picChg chg="add del mod">
          <ac:chgData name="Freeman, Jacob D" userId="S::jfreeman93@gatech.edu::636599fd-e733-43ce-b7b0-2049c3207c8e" providerId="AD" clId="Web-{DB5411B5-C0FC-4DE3-9110-194A9DCAD7C7}" dt="2021-09-22T03:35:04.197" v="292"/>
          <ac:picMkLst>
            <pc:docMk/>
            <pc:sldMk cId="3985427783" sldId="267"/>
            <ac:picMk id="2" creationId="{B95C0581-889B-4519-A677-4BD066537B74}"/>
          </ac:picMkLst>
        </pc:picChg>
      </pc:sldChg>
      <pc:sldChg chg="modSp add replId">
        <pc:chgData name="Freeman, Jacob D" userId="S::jfreeman93@gatech.edu::636599fd-e733-43ce-b7b0-2049c3207c8e" providerId="AD" clId="Web-{DB5411B5-C0FC-4DE3-9110-194A9DCAD7C7}" dt="2021-09-22T03:41:05.240" v="531" actId="20577"/>
        <pc:sldMkLst>
          <pc:docMk/>
          <pc:sldMk cId="4048281503" sldId="277"/>
        </pc:sldMkLst>
        <pc:spChg chg="mod">
          <ac:chgData name="Freeman, Jacob D" userId="S::jfreeman93@gatech.edu::636599fd-e733-43ce-b7b0-2049c3207c8e" providerId="AD" clId="Web-{DB5411B5-C0FC-4DE3-9110-194A9DCAD7C7}" dt="2021-09-22T03:38:43.251" v="505" actId="20577"/>
          <ac:spMkLst>
            <pc:docMk/>
            <pc:sldMk cId="4048281503" sldId="277"/>
            <ac:spMk id="119" creationId="{00000000-0000-0000-0000-000000000000}"/>
          </ac:spMkLst>
        </pc:spChg>
        <pc:spChg chg="mod">
          <ac:chgData name="Freeman, Jacob D" userId="S::jfreeman93@gatech.edu::636599fd-e733-43ce-b7b0-2049c3207c8e" providerId="AD" clId="Web-{DB5411B5-C0FC-4DE3-9110-194A9DCAD7C7}" dt="2021-09-22T03:41:05.240" v="531" actId="20577"/>
          <ac:spMkLst>
            <pc:docMk/>
            <pc:sldMk cId="4048281503" sldId="277"/>
            <ac:spMk id="120" creationId="{00000000-0000-0000-0000-000000000000}"/>
          </ac:spMkLst>
        </pc:spChg>
      </pc:sldChg>
      <pc:sldChg chg="modSp add replId">
        <pc:chgData name="Freeman, Jacob D" userId="S::jfreeman93@gatech.edu::636599fd-e733-43ce-b7b0-2049c3207c8e" providerId="AD" clId="Web-{DB5411B5-C0FC-4DE3-9110-194A9DCAD7C7}" dt="2021-09-22T03:41:18.647" v="534" actId="20577"/>
        <pc:sldMkLst>
          <pc:docMk/>
          <pc:sldMk cId="2423371832" sldId="278"/>
        </pc:sldMkLst>
        <pc:spChg chg="mod">
          <ac:chgData name="Freeman, Jacob D" userId="S::jfreeman93@gatech.edu::636599fd-e733-43ce-b7b0-2049c3207c8e" providerId="AD" clId="Web-{DB5411B5-C0FC-4DE3-9110-194A9DCAD7C7}" dt="2021-09-22T03:41:18.647" v="534" actId="20577"/>
          <ac:spMkLst>
            <pc:docMk/>
            <pc:sldMk cId="2423371832" sldId="278"/>
            <ac:spMk id="119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EB3E8812-B240-482B-8DBB-CA613B184B51}"/>
    <pc:docChg chg="addSld delSld modSld">
      <pc:chgData name="Freeman, Jacob D" userId="S::jfreeman93@gatech.edu::636599fd-e733-43ce-b7b0-2049c3207c8e" providerId="AD" clId="Web-{EB3E8812-B240-482B-8DBB-CA613B184B51}" dt="2021-09-22T13:49:21.194" v="31"/>
      <pc:docMkLst>
        <pc:docMk/>
      </pc:docMkLst>
      <pc:sldChg chg="modSp add del replId">
        <pc:chgData name="Freeman, Jacob D" userId="S::jfreeman93@gatech.edu::636599fd-e733-43ce-b7b0-2049c3207c8e" providerId="AD" clId="Web-{EB3E8812-B240-482B-8DBB-CA613B184B51}" dt="2021-09-22T13:49:15.506" v="24"/>
        <pc:sldMkLst>
          <pc:docMk/>
          <pc:sldMk cId="4016357314" sldId="282"/>
        </pc:sldMkLst>
        <pc:spChg chg="mod">
          <ac:chgData name="Freeman, Jacob D" userId="S::jfreeman93@gatech.edu::636599fd-e733-43ce-b7b0-2049c3207c8e" providerId="AD" clId="Web-{EB3E8812-B240-482B-8DBB-CA613B184B51}" dt="2021-09-22T13:10:34.980" v="11" actId="20577"/>
          <ac:spMkLst>
            <pc:docMk/>
            <pc:sldMk cId="4016357314" sldId="282"/>
            <ac:spMk id="119" creationId="{00000000-0000-0000-0000-000000000000}"/>
          </ac:spMkLst>
        </pc:spChg>
        <pc:spChg chg="mod">
          <ac:chgData name="Freeman, Jacob D" userId="S::jfreeman93@gatech.edu::636599fd-e733-43ce-b7b0-2049c3207c8e" providerId="AD" clId="Web-{EB3E8812-B240-482B-8DBB-CA613B184B51}" dt="2021-09-22T13:10:30.230" v="10" actId="20577"/>
          <ac:spMkLst>
            <pc:docMk/>
            <pc:sldMk cId="4016357314" sldId="282"/>
            <ac:spMk id="120" creationId="{00000000-0000-0000-0000-000000000000}"/>
          </ac:spMkLst>
        </pc:spChg>
      </pc:sldChg>
      <pc:sldChg chg="add del replId">
        <pc:chgData name="Freeman, Jacob D" userId="S::jfreeman93@gatech.edu::636599fd-e733-43ce-b7b0-2049c3207c8e" providerId="AD" clId="Web-{EB3E8812-B240-482B-8DBB-CA613B184B51}" dt="2021-09-22T13:10:37.777" v="12"/>
        <pc:sldMkLst>
          <pc:docMk/>
          <pc:sldMk cId="351706286" sldId="283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16.522" v="25"/>
        <pc:sldMkLst>
          <pc:docMk/>
          <pc:sldMk cId="2581318369" sldId="283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10:38.746" v="13"/>
        <pc:sldMkLst>
          <pc:docMk/>
          <pc:sldMk cId="1995221164" sldId="284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17.162" v="26"/>
        <pc:sldMkLst>
          <pc:docMk/>
          <pc:sldMk cId="3367048968" sldId="284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10:39.574" v="14"/>
        <pc:sldMkLst>
          <pc:docMk/>
          <pc:sldMk cId="1138778281" sldId="285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17.490" v="27"/>
        <pc:sldMkLst>
          <pc:docMk/>
          <pc:sldMk cId="3983360981" sldId="285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17.881" v="28"/>
        <pc:sldMkLst>
          <pc:docMk/>
          <pc:sldMk cId="358046208" sldId="286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10:40.387" v="15"/>
        <pc:sldMkLst>
          <pc:docMk/>
          <pc:sldMk cId="2121465710" sldId="286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18.928" v="29"/>
        <pc:sldMkLst>
          <pc:docMk/>
          <pc:sldMk cId="1963333176" sldId="287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10:41.074" v="16"/>
        <pc:sldMkLst>
          <pc:docMk/>
          <pc:sldMk cId="3387694710" sldId="287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20.740" v="30"/>
        <pc:sldMkLst>
          <pc:docMk/>
          <pc:sldMk cId="3786133481" sldId="288"/>
        </pc:sldMkLst>
      </pc:sldChg>
      <pc:sldChg chg="add del replId">
        <pc:chgData name="Freeman, Jacob D" userId="S::jfreeman93@gatech.edu::636599fd-e733-43ce-b7b0-2049c3207c8e" providerId="AD" clId="Web-{EB3E8812-B240-482B-8DBB-CA613B184B51}" dt="2021-09-22T13:49:21.194" v="31"/>
        <pc:sldMkLst>
          <pc:docMk/>
          <pc:sldMk cId="2641290598" sldId="289"/>
        </pc:sldMkLst>
      </pc:sldChg>
    </pc:docChg>
  </pc:docChgLst>
  <pc:docChgLst>
    <pc:chgData name="Mbakwe, Andre C" userId="S::ambakwe3@gatech.edu::77345aae-410e-4993-baba-360e71b21ffa" providerId="AD" clId="Web-{241839A6-6EE7-48B0-8C8B-89B4B52C2290}"/>
    <pc:docChg chg="modSld">
      <pc:chgData name="Mbakwe, Andre C" userId="S::ambakwe3@gatech.edu::77345aae-410e-4993-baba-360e71b21ffa" providerId="AD" clId="Web-{241839A6-6EE7-48B0-8C8B-89B4B52C2290}" dt="2021-12-01T02:12:06.419" v="46" actId="20577"/>
      <pc:docMkLst>
        <pc:docMk/>
      </pc:docMkLst>
      <pc:sldChg chg="modSp">
        <pc:chgData name="Mbakwe, Andre C" userId="S::ambakwe3@gatech.edu::77345aae-410e-4993-baba-360e71b21ffa" providerId="AD" clId="Web-{241839A6-6EE7-48B0-8C8B-89B4B52C2290}" dt="2021-12-01T02:11:40.277" v="25" actId="20577"/>
        <pc:sldMkLst>
          <pc:docMk/>
          <pc:sldMk cId="2217240895" sldId="298"/>
        </pc:sldMkLst>
        <pc:spChg chg="mod">
          <ac:chgData name="Mbakwe, Andre C" userId="S::ambakwe3@gatech.edu::77345aae-410e-4993-baba-360e71b21ffa" providerId="AD" clId="Web-{241839A6-6EE7-48B0-8C8B-89B4B52C2290}" dt="2021-12-01T02:11:40.277" v="25" actId="20577"/>
          <ac:spMkLst>
            <pc:docMk/>
            <pc:sldMk cId="2217240895" sldId="298"/>
            <ac:spMk id="3" creationId="{692B9644-8709-4A4F-B97D-B95D226DFDF9}"/>
          </ac:spMkLst>
        </pc:spChg>
      </pc:sldChg>
      <pc:sldChg chg="modSp">
        <pc:chgData name="Mbakwe, Andre C" userId="S::ambakwe3@gatech.edu::77345aae-410e-4993-baba-360e71b21ffa" providerId="AD" clId="Web-{241839A6-6EE7-48B0-8C8B-89B4B52C2290}" dt="2021-12-01T02:11:47.606" v="32" actId="20577"/>
        <pc:sldMkLst>
          <pc:docMk/>
          <pc:sldMk cId="4179674025" sldId="299"/>
        </pc:sldMkLst>
        <pc:spChg chg="mod">
          <ac:chgData name="Mbakwe, Andre C" userId="S::ambakwe3@gatech.edu::77345aae-410e-4993-baba-360e71b21ffa" providerId="AD" clId="Web-{241839A6-6EE7-48B0-8C8B-89B4B52C2290}" dt="2021-12-01T02:11:47.606" v="32" actId="20577"/>
          <ac:spMkLst>
            <pc:docMk/>
            <pc:sldMk cId="4179674025" sldId="299"/>
            <ac:spMk id="3" creationId="{829F1E03-03A0-419B-925A-B3335AC20B0D}"/>
          </ac:spMkLst>
        </pc:spChg>
      </pc:sldChg>
      <pc:sldChg chg="modSp">
        <pc:chgData name="Mbakwe, Andre C" userId="S::ambakwe3@gatech.edu::77345aae-410e-4993-baba-360e71b21ffa" providerId="AD" clId="Web-{241839A6-6EE7-48B0-8C8B-89B4B52C2290}" dt="2021-12-01T02:12:06.419" v="46" actId="20577"/>
        <pc:sldMkLst>
          <pc:docMk/>
          <pc:sldMk cId="1245853111" sldId="300"/>
        </pc:sldMkLst>
        <pc:spChg chg="mod">
          <ac:chgData name="Mbakwe, Andre C" userId="S::ambakwe3@gatech.edu::77345aae-410e-4993-baba-360e71b21ffa" providerId="AD" clId="Web-{241839A6-6EE7-48B0-8C8B-89B4B52C2290}" dt="2021-12-01T02:12:06.419" v="46" actId="20577"/>
          <ac:spMkLst>
            <pc:docMk/>
            <pc:sldMk cId="1245853111" sldId="300"/>
            <ac:spMk id="3" creationId="{37EA3310-DF10-408B-82AE-8296CF7A9289}"/>
          </ac:spMkLst>
        </pc:spChg>
      </pc:sldChg>
    </pc:docChg>
  </pc:docChgLst>
  <pc:docChgLst>
    <pc:chgData name="Booth, Austin W" userId="S::abooth35@gatech.edu::79c65001-eb1f-491c-80fe-9d735ea47ad0" providerId="AD" clId="Web-{00C4F3EC-996A-4AE5-A08D-448CF403B94D}"/>
    <pc:docChg chg="modSld">
      <pc:chgData name="Booth, Austin W" userId="S::abooth35@gatech.edu::79c65001-eb1f-491c-80fe-9d735ea47ad0" providerId="AD" clId="Web-{00C4F3EC-996A-4AE5-A08D-448CF403B94D}" dt="2021-10-27T13:52:05.104" v="105" actId="20577"/>
      <pc:docMkLst>
        <pc:docMk/>
      </pc:docMkLst>
      <pc:sldChg chg="addSp delSp modSp">
        <pc:chgData name="Booth, Austin W" userId="S::abooth35@gatech.edu::79c65001-eb1f-491c-80fe-9d735ea47ad0" providerId="AD" clId="Web-{00C4F3EC-996A-4AE5-A08D-448CF403B94D}" dt="2021-10-27T13:46:32.203" v="14" actId="20577"/>
        <pc:sldMkLst>
          <pc:docMk/>
          <pc:sldMk cId="0" sldId="257"/>
        </pc:sldMkLst>
        <pc:spChg chg="mod">
          <ac:chgData name="Booth, Austin W" userId="S::abooth35@gatech.edu::79c65001-eb1f-491c-80fe-9d735ea47ad0" providerId="AD" clId="Web-{00C4F3EC-996A-4AE5-A08D-448CF403B94D}" dt="2021-10-27T13:46:32.203" v="14" actId="20577"/>
          <ac:spMkLst>
            <pc:docMk/>
            <pc:sldMk cId="0" sldId="257"/>
            <ac:spMk id="86" creationId="{00000000-0000-0000-0000-000000000000}"/>
          </ac:spMkLst>
        </pc:spChg>
        <pc:picChg chg="del">
          <ac:chgData name="Booth, Austin W" userId="S::abooth35@gatech.edu::79c65001-eb1f-491c-80fe-9d735ea47ad0" providerId="AD" clId="Web-{00C4F3EC-996A-4AE5-A08D-448CF403B94D}" dt="2021-10-27T13:45:29.935" v="0"/>
          <ac:picMkLst>
            <pc:docMk/>
            <pc:sldMk cId="0" sldId="257"/>
            <ac:picMk id="2" creationId="{01FFDE5A-A005-436F-B340-941EC790CDEF}"/>
          </ac:picMkLst>
        </pc:picChg>
        <pc:picChg chg="add del mod">
          <ac:chgData name="Booth, Austin W" userId="S::abooth35@gatech.edu::79c65001-eb1f-491c-80fe-9d735ea47ad0" providerId="AD" clId="Web-{00C4F3EC-996A-4AE5-A08D-448CF403B94D}" dt="2021-10-27T13:46:24.890" v="13"/>
          <ac:picMkLst>
            <pc:docMk/>
            <pc:sldMk cId="0" sldId="257"/>
            <ac:picMk id="3" creationId="{1E7F5A76-076D-4BA0-BB9C-77D060D5649B}"/>
          </ac:picMkLst>
        </pc:picChg>
      </pc:sldChg>
      <pc:sldChg chg="addSp modSp">
        <pc:chgData name="Booth, Austin W" userId="S::abooth35@gatech.edu::79c65001-eb1f-491c-80fe-9d735ea47ad0" providerId="AD" clId="Web-{00C4F3EC-996A-4AE5-A08D-448CF403B94D}" dt="2021-10-27T13:52:05.104" v="105" actId="20577"/>
        <pc:sldMkLst>
          <pc:docMk/>
          <pc:sldMk cId="1877279037" sldId="294"/>
        </pc:sldMkLst>
        <pc:spChg chg="mod">
          <ac:chgData name="Booth, Austin W" userId="S::abooth35@gatech.edu::79c65001-eb1f-491c-80fe-9d735ea47ad0" providerId="AD" clId="Web-{00C4F3EC-996A-4AE5-A08D-448CF403B94D}" dt="2021-10-27T13:52:05.104" v="105" actId="20577"/>
          <ac:spMkLst>
            <pc:docMk/>
            <pc:sldMk cId="1877279037" sldId="294"/>
            <ac:spMk id="3" creationId="{C400BCDE-704A-4848-9C96-2D7FBE43AC64}"/>
          </ac:spMkLst>
        </pc:spChg>
        <pc:picChg chg="add mod">
          <ac:chgData name="Booth, Austin W" userId="S::abooth35@gatech.edu::79c65001-eb1f-491c-80fe-9d735ea47ad0" providerId="AD" clId="Web-{00C4F3EC-996A-4AE5-A08D-448CF403B94D}" dt="2021-10-27T13:46:16.421" v="11" actId="14100"/>
          <ac:picMkLst>
            <pc:docMk/>
            <pc:sldMk cId="1877279037" sldId="294"/>
            <ac:picMk id="4" creationId="{B29C9DE2-18A3-4BF8-964D-C4A9B11E0820}"/>
          </ac:picMkLst>
        </pc:picChg>
        <pc:picChg chg="mod">
          <ac:chgData name="Booth, Austin W" userId="S::abooth35@gatech.edu::79c65001-eb1f-491c-80fe-9d735ea47ad0" providerId="AD" clId="Web-{00C4F3EC-996A-4AE5-A08D-448CF403B94D}" dt="2021-10-27T13:46:20.233" v="12" actId="14100"/>
          <ac:picMkLst>
            <pc:docMk/>
            <pc:sldMk cId="1877279037" sldId="294"/>
            <ac:picMk id="6" creationId="{86BBD514-3ADE-4FC2-8C8A-CA19392D47DD}"/>
          </ac:picMkLst>
        </pc:picChg>
      </pc:sldChg>
    </pc:docChg>
  </pc:docChgLst>
  <pc:docChgLst>
    <pc:chgData name="Freeman, Jacob D" userId="S::jfreeman93@gatech.edu::636599fd-e733-43ce-b7b0-2049c3207c8e" providerId="AD" clId="Web-{B6AD015B-268C-48E0-8348-F4C62FB7188D}"/>
    <pc:docChg chg="modSld">
      <pc:chgData name="Freeman, Jacob D" userId="S::jfreeman93@gatech.edu::636599fd-e733-43ce-b7b0-2049c3207c8e" providerId="AD" clId="Web-{B6AD015B-268C-48E0-8348-F4C62FB7188D}" dt="2021-12-01T05:55:30.950" v="3" actId="1076"/>
      <pc:docMkLst>
        <pc:docMk/>
      </pc:docMkLst>
      <pc:sldChg chg="addSp delSp modSp">
        <pc:chgData name="Freeman, Jacob D" userId="S::jfreeman93@gatech.edu::636599fd-e733-43ce-b7b0-2049c3207c8e" providerId="AD" clId="Web-{B6AD015B-268C-48E0-8348-F4C62FB7188D}" dt="2021-12-01T05:55:30.950" v="3" actId="1076"/>
        <pc:sldMkLst>
          <pc:docMk/>
          <pc:sldMk cId="2933023812" sldId="295"/>
        </pc:sldMkLst>
        <pc:picChg chg="add mod">
          <ac:chgData name="Freeman, Jacob D" userId="S::jfreeman93@gatech.edu::636599fd-e733-43ce-b7b0-2049c3207c8e" providerId="AD" clId="Web-{B6AD015B-268C-48E0-8348-F4C62FB7188D}" dt="2021-12-01T05:55:30.950" v="3" actId="1076"/>
          <ac:picMkLst>
            <pc:docMk/>
            <pc:sldMk cId="2933023812" sldId="295"/>
            <ac:picMk id="3" creationId="{9A993B11-A27D-43FB-AB4F-59CBAC3A8C46}"/>
          </ac:picMkLst>
        </pc:picChg>
        <pc:picChg chg="del">
          <ac:chgData name="Freeman, Jacob D" userId="S::jfreeman93@gatech.edu::636599fd-e733-43ce-b7b0-2049c3207c8e" providerId="AD" clId="Web-{B6AD015B-268C-48E0-8348-F4C62FB7188D}" dt="2021-12-01T05:55:22.247" v="0"/>
          <ac:picMkLst>
            <pc:docMk/>
            <pc:sldMk cId="2933023812" sldId="295"/>
            <ac:picMk id="10" creationId="{C6C09FEF-1187-4689-99B5-B7FD026D5203}"/>
          </ac:picMkLst>
        </pc:picChg>
      </pc:sldChg>
    </pc:docChg>
  </pc:docChgLst>
  <pc:docChgLst>
    <pc:chgData name="Dodgen, Wesley B" userId="S::wdodgen3@gatech.edu::1730ed0e-4319-49d9-95f8-99d264b18f8d" providerId="AD" clId="Web-{381A0F46-15C8-447E-B421-1AF800B1E2FB}"/>
    <pc:docChg chg="modSld">
      <pc:chgData name="Dodgen, Wesley B" userId="S::wdodgen3@gatech.edu::1730ed0e-4319-49d9-95f8-99d264b18f8d" providerId="AD" clId="Web-{381A0F46-15C8-447E-B421-1AF800B1E2FB}" dt="2021-09-22T01:23:38.986" v="2" actId="1076"/>
      <pc:docMkLst>
        <pc:docMk/>
      </pc:docMkLst>
      <pc:sldChg chg="modSp">
        <pc:chgData name="Dodgen, Wesley B" userId="S::wdodgen3@gatech.edu::1730ed0e-4319-49d9-95f8-99d264b18f8d" providerId="AD" clId="Web-{381A0F46-15C8-447E-B421-1AF800B1E2FB}" dt="2021-09-22T01:23:38.986" v="2" actId="1076"/>
        <pc:sldMkLst>
          <pc:docMk/>
          <pc:sldMk cId="2813518768" sldId="270"/>
        </pc:sldMkLst>
        <pc:spChg chg="mod">
          <ac:chgData name="Dodgen, Wesley B" userId="S::wdodgen3@gatech.edu::1730ed0e-4319-49d9-95f8-99d264b18f8d" providerId="AD" clId="Web-{381A0F46-15C8-447E-B421-1AF800B1E2FB}" dt="2021-09-22T01:23:38.986" v="2" actId="1076"/>
          <ac:spMkLst>
            <pc:docMk/>
            <pc:sldMk cId="2813518768" sldId="270"/>
            <ac:spMk id="119" creationId="{00000000-0000-0000-0000-000000000000}"/>
          </ac:spMkLst>
        </pc:spChg>
      </pc:sldChg>
    </pc:docChg>
  </pc:docChgLst>
  <pc:docChgLst>
    <pc:chgData name="Freeman, Jacob D" userId="S::jfreeman93@gatech.edu::636599fd-e733-43ce-b7b0-2049c3207c8e" providerId="AD" clId="Web-{D12734EB-8763-4471-B417-FD16D105B096}"/>
    <pc:docChg chg="addSld modSld">
      <pc:chgData name="Freeman, Jacob D" userId="S::jfreeman93@gatech.edu::636599fd-e733-43ce-b7b0-2049c3207c8e" providerId="AD" clId="Web-{D12734EB-8763-4471-B417-FD16D105B096}" dt="2021-11-30T04:40:10.293" v="123" actId="14100"/>
      <pc:docMkLst>
        <pc:docMk/>
      </pc:docMkLst>
      <pc:sldChg chg="addSp delSp modSp">
        <pc:chgData name="Freeman, Jacob D" userId="S::jfreeman93@gatech.edu::636599fd-e733-43ce-b7b0-2049c3207c8e" providerId="AD" clId="Web-{D12734EB-8763-4471-B417-FD16D105B096}" dt="2021-11-30T04:22:21.631" v="27" actId="20577"/>
        <pc:sldMkLst>
          <pc:docMk/>
          <pc:sldMk cId="2933023812" sldId="295"/>
        </pc:sldMkLst>
        <pc:spChg chg="mod">
          <ac:chgData name="Freeman, Jacob D" userId="S::jfreeman93@gatech.edu::636599fd-e733-43ce-b7b0-2049c3207c8e" providerId="AD" clId="Web-{D12734EB-8763-4471-B417-FD16D105B096}" dt="2021-11-30T04:22:21.631" v="27" actId="20577"/>
          <ac:spMkLst>
            <pc:docMk/>
            <pc:sldMk cId="2933023812" sldId="295"/>
            <ac:spMk id="2" creationId="{45B6BD34-2F65-4948-B046-57FB194E97C6}"/>
          </ac:spMkLst>
        </pc:spChg>
        <pc:picChg chg="add del mod">
          <ac:chgData name="Freeman, Jacob D" userId="S::jfreeman93@gatech.edu::636599fd-e733-43ce-b7b0-2049c3207c8e" providerId="AD" clId="Web-{D12734EB-8763-4471-B417-FD16D105B096}" dt="2021-11-30T04:22:03.068" v="24"/>
          <ac:picMkLst>
            <pc:docMk/>
            <pc:sldMk cId="2933023812" sldId="295"/>
            <ac:picMk id="5" creationId="{5E2584E4-41B2-44C7-98FD-EC6E48115882}"/>
          </ac:picMkLst>
        </pc:picChg>
      </pc:sldChg>
      <pc:sldChg chg="addSp delSp modSp">
        <pc:chgData name="Freeman, Jacob D" userId="S::jfreeman93@gatech.edu::636599fd-e733-43ce-b7b0-2049c3207c8e" providerId="AD" clId="Web-{D12734EB-8763-4471-B417-FD16D105B096}" dt="2021-11-30T04:37:00.305" v="108" actId="1076"/>
        <pc:sldMkLst>
          <pc:docMk/>
          <pc:sldMk cId="3351259913" sldId="296"/>
        </pc:sldMkLst>
        <pc:spChg chg="mod">
          <ac:chgData name="Freeman, Jacob D" userId="S::jfreeman93@gatech.edu::636599fd-e733-43ce-b7b0-2049c3207c8e" providerId="AD" clId="Web-{D12734EB-8763-4471-B417-FD16D105B096}" dt="2021-11-30T04:36:22.571" v="89" actId="20577"/>
          <ac:spMkLst>
            <pc:docMk/>
            <pc:sldMk cId="3351259913" sldId="296"/>
            <ac:spMk id="2" creationId="{7E10EA14-F369-47FE-8D00-0E992547796E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22:29.631" v="28"/>
          <ac:spMkLst>
            <pc:docMk/>
            <pc:sldMk cId="3351259913" sldId="296"/>
            <ac:spMk id="3" creationId="{4BC5AB1D-0AF7-4744-8B78-501D50B6A616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23:55.211" v="31"/>
          <ac:spMkLst>
            <pc:docMk/>
            <pc:sldMk cId="3351259913" sldId="296"/>
            <ac:spMk id="4" creationId="{92C66208-7BFD-45B8-B34D-E92EBF84AC31}"/>
          </ac:spMkLst>
        </pc:spChg>
        <pc:picChg chg="add del mod">
          <ac:chgData name="Freeman, Jacob D" userId="S::jfreeman93@gatech.edu::636599fd-e733-43ce-b7b0-2049c3207c8e" providerId="AD" clId="Web-{D12734EB-8763-4471-B417-FD16D105B096}" dt="2021-11-30T04:37:00.305" v="108" actId="1076"/>
          <ac:picMkLst>
            <pc:docMk/>
            <pc:sldMk cId="3351259913" sldId="296"/>
            <ac:picMk id="5" creationId="{23EE8518-0E46-4A11-A2AA-C578EFBC5F08}"/>
          </ac:picMkLst>
        </pc:picChg>
        <pc:picChg chg="add del mod">
          <ac:chgData name="Freeman, Jacob D" userId="S::jfreeman93@gatech.edu::636599fd-e733-43ce-b7b0-2049c3207c8e" providerId="AD" clId="Web-{D12734EB-8763-4471-B417-FD16D105B096}" dt="2021-11-30T04:30:53.579" v="46"/>
          <ac:picMkLst>
            <pc:docMk/>
            <pc:sldMk cId="3351259913" sldId="296"/>
            <ac:picMk id="6" creationId="{26B02AE8-9871-4410-AB7B-27894D1A0E68}"/>
          </ac:picMkLst>
        </pc:picChg>
        <pc:picChg chg="add del mod">
          <ac:chgData name="Freeman, Jacob D" userId="S::jfreeman93@gatech.edu::636599fd-e733-43ce-b7b0-2049c3207c8e" providerId="AD" clId="Web-{D12734EB-8763-4471-B417-FD16D105B096}" dt="2021-11-30T04:35:39.319" v="58"/>
          <ac:picMkLst>
            <pc:docMk/>
            <pc:sldMk cId="3351259913" sldId="296"/>
            <ac:picMk id="7" creationId="{31EE7405-C77D-4F2A-9AED-4A00B75FF490}"/>
          </ac:picMkLst>
        </pc:picChg>
      </pc:sldChg>
      <pc:sldChg chg="addSp delSp modSp">
        <pc:chgData name="Freeman, Jacob D" userId="S::jfreeman93@gatech.edu::636599fd-e733-43ce-b7b0-2049c3207c8e" providerId="AD" clId="Web-{D12734EB-8763-4471-B417-FD16D105B096}" dt="2021-11-30T04:40:10.293" v="123" actId="14100"/>
        <pc:sldMkLst>
          <pc:docMk/>
          <pc:sldMk cId="4146901863" sldId="297"/>
        </pc:sldMkLst>
        <pc:spChg chg="mod">
          <ac:chgData name="Freeman, Jacob D" userId="S::jfreeman93@gatech.edu::636599fd-e733-43ce-b7b0-2049c3207c8e" providerId="AD" clId="Web-{D12734EB-8763-4471-B417-FD16D105B096}" dt="2021-11-30T04:37:35.165" v="116" actId="20577"/>
          <ac:spMkLst>
            <pc:docMk/>
            <pc:sldMk cId="4146901863" sldId="297"/>
            <ac:spMk id="2" creationId="{11B1ABE6-CC9B-4F06-90D6-84DFF7AE35CD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39:59.715" v="117"/>
          <ac:spMkLst>
            <pc:docMk/>
            <pc:sldMk cId="4146901863" sldId="297"/>
            <ac:spMk id="3" creationId="{7EFDE244-E4B2-4519-B81D-4854B9E9BBEA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40:02.637" v="118"/>
          <ac:spMkLst>
            <pc:docMk/>
            <pc:sldMk cId="4146901863" sldId="297"/>
            <ac:spMk id="4" creationId="{9BC0818B-7BC0-4FE6-A2F6-DD2FFB11CEF7}"/>
          </ac:spMkLst>
        </pc:spChg>
        <pc:picChg chg="add mod">
          <ac:chgData name="Freeman, Jacob D" userId="S::jfreeman93@gatech.edu::636599fd-e733-43ce-b7b0-2049c3207c8e" providerId="AD" clId="Web-{D12734EB-8763-4471-B417-FD16D105B096}" dt="2021-11-30T04:40:10.293" v="123" actId="14100"/>
          <ac:picMkLst>
            <pc:docMk/>
            <pc:sldMk cId="4146901863" sldId="297"/>
            <ac:picMk id="5" creationId="{CBA6DAAA-10BE-4CE6-8F34-217C7FA16BC2}"/>
          </ac:picMkLst>
        </pc:picChg>
      </pc:sldChg>
      <pc:sldChg chg="addSp delSp modSp">
        <pc:chgData name="Freeman, Jacob D" userId="S::jfreeman93@gatech.edu::636599fd-e733-43ce-b7b0-2049c3207c8e" providerId="AD" clId="Web-{D12734EB-8763-4471-B417-FD16D105B096}" dt="2021-11-30T03:08:15.716" v="9" actId="14100"/>
        <pc:sldMkLst>
          <pc:docMk/>
          <pc:sldMk cId="3716380908" sldId="304"/>
        </pc:sldMkLst>
        <pc:spChg chg="del">
          <ac:chgData name="Freeman, Jacob D" userId="S::jfreeman93@gatech.edu::636599fd-e733-43ce-b7b0-2049c3207c8e" providerId="AD" clId="Web-{D12734EB-8763-4471-B417-FD16D105B096}" dt="2021-11-30T03:07:28.119" v="2"/>
          <ac:spMkLst>
            <pc:docMk/>
            <pc:sldMk cId="3716380908" sldId="304"/>
            <ac:spMk id="2" creationId="{A6EF742B-B662-4772-BE3B-2D89F08C5A76}"/>
          </ac:spMkLst>
        </pc:spChg>
        <pc:spChg chg="del">
          <ac:chgData name="Freeman, Jacob D" userId="S::jfreeman93@gatech.edu::636599fd-e733-43ce-b7b0-2049c3207c8e" providerId="AD" clId="Web-{D12734EB-8763-4471-B417-FD16D105B096}" dt="2021-11-30T03:07:25.744" v="1"/>
          <ac:spMkLst>
            <pc:docMk/>
            <pc:sldMk cId="3716380908" sldId="304"/>
            <ac:spMk id="3" creationId="{C82C72B1-4DD1-41AA-829F-F69FA9992CD7}"/>
          </ac:spMkLst>
        </pc:spChg>
        <pc:spChg chg="del">
          <ac:chgData name="Freeman, Jacob D" userId="S::jfreeman93@gatech.edu::636599fd-e733-43ce-b7b0-2049c3207c8e" providerId="AD" clId="Web-{D12734EB-8763-4471-B417-FD16D105B096}" dt="2021-11-30T03:07:24.541" v="0"/>
          <ac:spMkLst>
            <pc:docMk/>
            <pc:sldMk cId="3716380908" sldId="304"/>
            <ac:spMk id="4" creationId="{64D82311-3E25-42FB-B5B2-F8A1EC4F708A}"/>
          </ac:spMkLst>
        </pc:spChg>
        <pc:spChg chg="add del mod">
          <ac:chgData name="Freeman, Jacob D" userId="S::jfreeman93@gatech.edu::636599fd-e733-43ce-b7b0-2049c3207c8e" providerId="AD" clId="Web-{D12734EB-8763-4471-B417-FD16D105B096}" dt="2021-11-30T03:07:30.073" v="3"/>
          <ac:spMkLst>
            <pc:docMk/>
            <pc:sldMk cId="3716380908" sldId="304"/>
            <ac:spMk id="6" creationId="{716DA8E5-4DC0-4F10-A5D0-BD455400754B}"/>
          </ac:spMkLst>
        </pc:spChg>
        <pc:picChg chg="add mod">
          <ac:chgData name="Freeman, Jacob D" userId="S::jfreeman93@gatech.edu::636599fd-e733-43ce-b7b0-2049c3207c8e" providerId="AD" clId="Web-{D12734EB-8763-4471-B417-FD16D105B096}" dt="2021-11-30T03:08:15.716" v="9" actId="14100"/>
          <ac:picMkLst>
            <pc:docMk/>
            <pc:sldMk cId="3716380908" sldId="304"/>
            <ac:picMk id="7" creationId="{EFE803D8-DA33-42B9-A97E-70BAD47C4C2E}"/>
          </ac:picMkLst>
        </pc:picChg>
      </pc:sldChg>
      <pc:sldChg chg="addSp delSp modSp new">
        <pc:chgData name="Freeman, Jacob D" userId="S::jfreeman93@gatech.edu::636599fd-e733-43ce-b7b0-2049c3207c8e" providerId="AD" clId="Web-{D12734EB-8763-4471-B417-FD16D105B096}" dt="2021-11-30T04:37:15.259" v="110" actId="1076"/>
        <pc:sldMkLst>
          <pc:docMk/>
          <pc:sldMk cId="2354811368" sldId="307"/>
        </pc:sldMkLst>
        <pc:spChg chg="mod">
          <ac:chgData name="Freeman, Jacob D" userId="S::jfreeman93@gatech.edu::636599fd-e733-43ce-b7b0-2049c3207c8e" providerId="AD" clId="Web-{D12734EB-8763-4471-B417-FD16D105B096}" dt="2021-11-30T04:21:50.443" v="21" actId="20577"/>
          <ac:spMkLst>
            <pc:docMk/>
            <pc:sldMk cId="2354811368" sldId="307"/>
            <ac:spMk id="2" creationId="{52F76991-DCA8-4D33-B617-CE5EEA0A2A8D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21:34.880" v="13"/>
          <ac:spMkLst>
            <pc:docMk/>
            <pc:sldMk cId="2354811368" sldId="307"/>
            <ac:spMk id="3" creationId="{912C84F0-AFB0-4239-A4B7-F51D46404EE1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21:54.537" v="22"/>
          <ac:spMkLst>
            <pc:docMk/>
            <pc:sldMk cId="2354811368" sldId="307"/>
            <ac:spMk id="4" creationId="{19BB37F4-40ED-42DA-B96E-E8B92CCBC7EC}"/>
          </ac:spMkLst>
        </pc:spChg>
        <pc:picChg chg="add mod">
          <ac:chgData name="Freeman, Jacob D" userId="S::jfreeman93@gatech.edu::636599fd-e733-43ce-b7b0-2049c3207c8e" providerId="AD" clId="Web-{D12734EB-8763-4471-B417-FD16D105B096}" dt="2021-11-30T04:37:15.259" v="110" actId="1076"/>
          <ac:picMkLst>
            <pc:docMk/>
            <pc:sldMk cId="2354811368" sldId="307"/>
            <ac:picMk id="5" creationId="{87A01AA9-0B21-40DB-AEF1-240FEE4460E9}"/>
          </ac:picMkLst>
        </pc:picChg>
        <pc:picChg chg="add del mod">
          <ac:chgData name="Freeman, Jacob D" userId="S::jfreeman93@gatech.edu::636599fd-e733-43ce-b7b0-2049c3207c8e" providerId="AD" clId="Web-{D12734EB-8763-4471-B417-FD16D105B096}" dt="2021-11-30T04:37:08.587" v="109" actId="1076"/>
          <ac:picMkLst>
            <pc:docMk/>
            <pc:sldMk cId="2354811368" sldId="307"/>
            <ac:picMk id="6" creationId="{23CC2354-D2DA-423A-A962-0C881B3DFD53}"/>
          </ac:picMkLst>
        </pc:picChg>
        <pc:picChg chg="add del mod">
          <ac:chgData name="Freeman, Jacob D" userId="S::jfreeman93@gatech.edu::636599fd-e733-43ce-b7b0-2049c3207c8e" providerId="AD" clId="Web-{D12734EB-8763-4471-B417-FD16D105B096}" dt="2021-11-30T04:30:48.782" v="44"/>
          <ac:picMkLst>
            <pc:docMk/>
            <pc:sldMk cId="2354811368" sldId="307"/>
            <ac:picMk id="7" creationId="{16376F8D-A620-4676-8512-CF79B6D0E695}"/>
          </ac:picMkLst>
        </pc:picChg>
      </pc:sldChg>
      <pc:sldChg chg="addSp delSp modSp new">
        <pc:chgData name="Freeman, Jacob D" userId="S::jfreeman93@gatech.edu::636599fd-e733-43ce-b7b0-2049c3207c8e" providerId="AD" clId="Web-{D12734EB-8763-4471-B417-FD16D105B096}" dt="2021-11-30T04:36:44.571" v="107" actId="20577"/>
        <pc:sldMkLst>
          <pc:docMk/>
          <pc:sldMk cId="93910531" sldId="308"/>
        </pc:sldMkLst>
        <pc:spChg chg="mod">
          <ac:chgData name="Freeman, Jacob D" userId="S::jfreeman93@gatech.edu::636599fd-e733-43ce-b7b0-2049c3207c8e" providerId="AD" clId="Web-{D12734EB-8763-4471-B417-FD16D105B096}" dt="2021-11-30T04:36:44.571" v="107" actId="20577"/>
          <ac:spMkLst>
            <pc:docMk/>
            <pc:sldMk cId="93910531" sldId="308"/>
            <ac:spMk id="2" creationId="{682AC3DA-30C8-4216-9DAB-DEB1AA907C4D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35:30.741" v="55"/>
          <ac:spMkLst>
            <pc:docMk/>
            <pc:sldMk cId="93910531" sldId="308"/>
            <ac:spMk id="3" creationId="{D45BD279-9AAC-4546-A1AC-A174DC45688A}"/>
          </ac:spMkLst>
        </pc:spChg>
        <pc:spChg chg="del">
          <ac:chgData name="Freeman, Jacob D" userId="S::jfreeman93@gatech.edu::636599fd-e733-43ce-b7b0-2049c3207c8e" providerId="AD" clId="Web-{D12734EB-8763-4471-B417-FD16D105B096}" dt="2021-11-30T04:35:32.413" v="56"/>
          <ac:spMkLst>
            <pc:docMk/>
            <pc:sldMk cId="93910531" sldId="308"/>
            <ac:spMk id="4" creationId="{595A961C-F017-4483-9127-302881249CDF}"/>
          </ac:spMkLst>
        </pc:spChg>
        <pc:picChg chg="add mod">
          <ac:chgData name="Freeman, Jacob D" userId="S::jfreeman93@gatech.edu::636599fd-e733-43ce-b7b0-2049c3207c8e" providerId="AD" clId="Web-{D12734EB-8763-4471-B417-FD16D105B096}" dt="2021-11-30T04:36:38.008" v="100" actId="1076"/>
          <ac:picMkLst>
            <pc:docMk/>
            <pc:sldMk cId="93910531" sldId="308"/>
            <ac:picMk id="5" creationId="{6DCE3646-13C9-4A31-B2F7-C44246993EFA}"/>
          </ac:picMkLst>
        </pc:picChg>
      </pc:sldChg>
    </pc:docChg>
  </pc:docChgLst>
  <pc:docChgLst>
    <pc:chgData name="Freeman, Jacob D" userId="S::jfreeman93@gatech.edu::636599fd-e733-43ce-b7b0-2049c3207c8e" providerId="AD" clId="Web-{D76E1EBB-8AF0-4C47-A578-6D7F60C36C9A}"/>
    <pc:docChg chg="addSld delSld modSld">
      <pc:chgData name="Freeman, Jacob D" userId="S::jfreeman93@gatech.edu::636599fd-e733-43ce-b7b0-2049c3207c8e" providerId="AD" clId="Web-{D76E1EBB-8AF0-4C47-A578-6D7F60C36C9A}" dt="2021-10-27T13:57:36.452" v="702"/>
      <pc:docMkLst>
        <pc:docMk/>
      </pc:docMkLst>
      <pc:sldChg chg="modSp">
        <pc:chgData name="Freeman, Jacob D" userId="S::jfreeman93@gatech.edu::636599fd-e733-43ce-b7b0-2049c3207c8e" providerId="AD" clId="Web-{D76E1EBB-8AF0-4C47-A578-6D7F60C36C9A}" dt="2021-10-27T12:38:57.267" v="2" actId="1076"/>
        <pc:sldMkLst>
          <pc:docMk/>
          <pc:sldMk cId="0" sldId="256"/>
        </pc:sldMkLst>
        <pc:spChg chg="mod">
          <ac:chgData name="Freeman, Jacob D" userId="S::jfreeman93@gatech.edu::636599fd-e733-43ce-b7b0-2049c3207c8e" providerId="AD" clId="Web-{D76E1EBB-8AF0-4C47-A578-6D7F60C36C9A}" dt="2021-10-27T12:38:57.267" v="2" actId="1076"/>
          <ac:spMkLst>
            <pc:docMk/>
            <pc:sldMk cId="0" sldId="256"/>
            <ac:spMk id="80" creationId="{00000000-0000-0000-0000-000000000000}"/>
          </ac:spMkLst>
        </pc:spChg>
        <pc:spChg chg="mod">
          <ac:chgData name="Freeman, Jacob D" userId="S::jfreeman93@gatech.edu::636599fd-e733-43ce-b7b0-2049c3207c8e" providerId="AD" clId="Web-{D76E1EBB-8AF0-4C47-A578-6D7F60C36C9A}" dt="2021-10-27T12:38:44.235" v="1" actId="1076"/>
          <ac:spMkLst>
            <pc:docMk/>
            <pc:sldMk cId="0" sldId="256"/>
            <ac:spMk id="81" creationId="{00000000-0000-0000-0000-000000000000}"/>
          </ac:spMkLst>
        </pc:spChg>
      </pc:sldChg>
      <pc:sldChg chg="del">
        <pc:chgData name="Freeman, Jacob D" userId="S::jfreeman93@gatech.edu::636599fd-e733-43ce-b7b0-2049c3207c8e" providerId="AD" clId="Web-{D76E1EBB-8AF0-4C47-A578-6D7F60C36C9A}" dt="2021-10-27T12:38:33.048" v="0"/>
        <pc:sldMkLst>
          <pc:docMk/>
          <pc:sldMk cId="47768336" sldId="282"/>
        </pc:sldMkLst>
      </pc:sldChg>
      <pc:sldChg chg="modSp">
        <pc:chgData name="Freeman, Jacob D" userId="S::jfreeman93@gatech.edu::636599fd-e733-43ce-b7b0-2049c3207c8e" providerId="AD" clId="Web-{D76E1EBB-8AF0-4C47-A578-6D7F60C36C9A}" dt="2021-10-27T13:48:51.939" v="549" actId="20577"/>
        <pc:sldMkLst>
          <pc:docMk/>
          <pc:sldMk cId="509047499" sldId="284"/>
        </pc:sldMkLst>
        <pc:spChg chg="mod">
          <ac:chgData name="Freeman, Jacob D" userId="S::jfreeman93@gatech.edu::636599fd-e733-43ce-b7b0-2049c3207c8e" providerId="AD" clId="Web-{D76E1EBB-8AF0-4C47-A578-6D7F60C36C9A}" dt="2021-10-27T13:48:51.939" v="549" actId="20577"/>
          <ac:spMkLst>
            <pc:docMk/>
            <pc:sldMk cId="509047499" sldId="284"/>
            <ac:spMk id="2" creationId="{4DB1F462-1DF3-42F7-A29C-D592171C31EC}"/>
          </ac:spMkLst>
        </pc:spChg>
      </pc:sldChg>
      <pc:sldChg chg="modSp">
        <pc:chgData name="Freeman, Jacob D" userId="S::jfreeman93@gatech.edu::636599fd-e733-43ce-b7b0-2049c3207c8e" providerId="AD" clId="Web-{D76E1EBB-8AF0-4C47-A578-6D7F60C36C9A}" dt="2021-10-27T13:26:37.514" v="284" actId="20577"/>
        <pc:sldMkLst>
          <pc:docMk/>
          <pc:sldMk cId="3868249425" sldId="291"/>
        </pc:sldMkLst>
        <pc:spChg chg="mod">
          <ac:chgData name="Freeman, Jacob D" userId="S::jfreeman93@gatech.edu::636599fd-e733-43ce-b7b0-2049c3207c8e" providerId="AD" clId="Web-{D76E1EBB-8AF0-4C47-A578-6D7F60C36C9A}" dt="2021-10-27T13:17:06.781" v="20" actId="20577"/>
          <ac:spMkLst>
            <pc:docMk/>
            <pc:sldMk cId="3868249425" sldId="291"/>
            <ac:spMk id="2" creationId="{BD754441-AF37-4C98-95F6-22BD7438F096}"/>
          </ac:spMkLst>
        </pc:spChg>
        <pc:spChg chg="mod">
          <ac:chgData name="Freeman, Jacob D" userId="S::jfreeman93@gatech.edu::636599fd-e733-43ce-b7b0-2049c3207c8e" providerId="AD" clId="Web-{D76E1EBB-8AF0-4C47-A578-6D7F60C36C9A}" dt="2021-10-27T13:26:34.623" v="283" actId="20577"/>
          <ac:spMkLst>
            <pc:docMk/>
            <pc:sldMk cId="3868249425" sldId="291"/>
            <ac:spMk id="3" creationId="{47E9421A-FB7B-4969-8CD7-5417E120813B}"/>
          </ac:spMkLst>
        </pc:spChg>
        <pc:spChg chg="mod">
          <ac:chgData name="Freeman, Jacob D" userId="S::jfreeman93@gatech.edu::636599fd-e733-43ce-b7b0-2049c3207c8e" providerId="AD" clId="Web-{D76E1EBB-8AF0-4C47-A578-6D7F60C36C9A}" dt="2021-10-27T13:26:37.514" v="284" actId="20577"/>
          <ac:spMkLst>
            <pc:docMk/>
            <pc:sldMk cId="3868249425" sldId="291"/>
            <ac:spMk id="4" creationId="{48D7EDDD-78B8-4DCE-A83C-50B68FBB9C11}"/>
          </ac:spMkLst>
        </pc:spChg>
      </pc:sldChg>
      <pc:sldChg chg="addSp delSp modSp">
        <pc:chgData name="Freeman, Jacob D" userId="S::jfreeman93@gatech.edu::636599fd-e733-43ce-b7b0-2049c3207c8e" providerId="AD" clId="Web-{D76E1EBB-8AF0-4C47-A578-6D7F60C36C9A}" dt="2021-10-27T13:26:26.342" v="281" actId="20577"/>
        <pc:sldMkLst>
          <pc:docMk/>
          <pc:sldMk cId="445249617" sldId="292"/>
        </pc:sldMkLst>
        <pc:spChg chg="del mod">
          <ac:chgData name="Freeman, Jacob D" userId="S::jfreeman93@gatech.edu::636599fd-e733-43ce-b7b0-2049c3207c8e" providerId="AD" clId="Web-{D76E1EBB-8AF0-4C47-A578-6D7F60C36C9A}" dt="2021-10-27T13:19:53.832" v="134"/>
          <ac:spMkLst>
            <pc:docMk/>
            <pc:sldMk cId="445249617" sldId="292"/>
            <ac:spMk id="2" creationId="{C9CA55AB-B43D-4A49-BB58-AA1820F70248}"/>
          </ac:spMkLst>
        </pc:spChg>
        <pc:spChg chg="mod">
          <ac:chgData name="Freeman, Jacob D" userId="S::jfreeman93@gatech.edu::636599fd-e733-43ce-b7b0-2049c3207c8e" providerId="AD" clId="Web-{D76E1EBB-8AF0-4C47-A578-6D7F60C36C9A}" dt="2021-10-27T13:26:05.341" v="274" actId="20577"/>
          <ac:spMkLst>
            <pc:docMk/>
            <pc:sldMk cId="445249617" sldId="292"/>
            <ac:spMk id="3" creationId="{D0600D16-D432-4766-814E-B4B208890F26}"/>
          </ac:spMkLst>
        </pc:spChg>
        <pc:spChg chg="mod">
          <ac:chgData name="Freeman, Jacob D" userId="S::jfreeman93@gatech.edu::636599fd-e733-43ce-b7b0-2049c3207c8e" providerId="AD" clId="Web-{D76E1EBB-8AF0-4C47-A578-6D7F60C36C9A}" dt="2021-10-27T13:26:26.342" v="281" actId="20577"/>
          <ac:spMkLst>
            <pc:docMk/>
            <pc:sldMk cId="445249617" sldId="292"/>
            <ac:spMk id="4" creationId="{CDA9244B-E5BD-49DE-844F-66EF1529DEEE}"/>
          </ac:spMkLst>
        </pc:spChg>
        <pc:spChg chg="add mod">
          <ac:chgData name="Freeman, Jacob D" userId="S::jfreeman93@gatech.edu::636599fd-e733-43ce-b7b0-2049c3207c8e" providerId="AD" clId="Web-{D76E1EBB-8AF0-4C47-A578-6D7F60C36C9A}" dt="2021-10-27T13:20:15.661" v="159" actId="20577"/>
          <ac:spMkLst>
            <pc:docMk/>
            <pc:sldMk cId="445249617" sldId="292"/>
            <ac:spMk id="6" creationId="{F0800BDB-DFBC-4B6C-B9F8-DD112C4E6B3C}"/>
          </ac:spMkLst>
        </pc:spChg>
      </pc:sldChg>
      <pc:sldChg chg="addSp delSp modSp new">
        <pc:chgData name="Freeman, Jacob D" userId="S::jfreeman93@gatech.edu::636599fd-e733-43ce-b7b0-2049c3207c8e" providerId="AD" clId="Web-{D76E1EBB-8AF0-4C47-A578-6D7F60C36C9A}" dt="2021-10-27T13:36:24.842" v="440" actId="1076"/>
        <pc:sldMkLst>
          <pc:docMk/>
          <pc:sldMk cId="3478075093" sldId="293"/>
        </pc:sldMkLst>
        <pc:spChg chg="mod">
          <ac:chgData name="Freeman, Jacob D" userId="S::jfreeman93@gatech.edu::636599fd-e733-43ce-b7b0-2049c3207c8e" providerId="AD" clId="Web-{D76E1EBB-8AF0-4C47-A578-6D7F60C36C9A}" dt="2021-10-27T13:28:01.079" v="295" actId="20577"/>
          <ac:spMkLst>
            <pc:docMk/>
            <pc:sldMk cId="3478075093" sldId="293"/>
            <ac:spMk id="2" creationId="{4F7DE976-5C44-45BC-8002-EE6B97C1BEB2}"/>
          </ac:spMkLst>
        </pc:spChg>
        <pc:spChg chg="del">
          <ac:chgData name="Freeman, Jacob D" userId="S::jfreeman93@gatech.edu::636599fd-e733-43ce-b7b0-2049c3207c8e" providerId="AD" clId="Web-{D76E1EBB-8AF0-4C47-A578-6D7F60C36C9A}" dt="2021-10-27T13:28:14.876" v="297"/>
          <ac:spMkLst>
            <pc:docMk/>
            <pc:sldMk cId="3478075093" sldId="293"/>
            <ac:spMk id="3" creationId="{99A49BAD-4D55-4E59-99DC-96D0C2F5219C}"/>
          </ac:spMkLst>
        </pc:spChg>
        <pc:spChg chg="del">
          <ac:chgData name="Freeman, Jacob D" userId="S::jfreeman93@gatech.edu::636599fd-e733-43ce-b7b0-2049c3207c8e" providerId="AD" clId="Web-{D76E1EBB-8AF0-4C47-A578-6D7F60C36C9A}" dt="2021-10-27T13:28:16.798" v="298"/>
          <ac:spMkLst>
            <pc:docMk/>
            <pc:sldMk cId="3478075093" sldId="293"/>
            <ac:spMk id="4" creationId="{6DBF43CB-BC3F-4085-AE77-EC1F093C9B10}"/>
          </ac:spMkLst>
        </pc:spChg>
        <pc:graphicFrameChg chg="add del mod modGraphic">
          <ac:chgData name="Freeman, Jacob D" userId="S::jfreeman93@gatech.edu::636599fd-e733-43ce-b7b0-2049c3207c8e" providerId="AD" clId="Web-{D76E1EBB-8AF0-4C47-A578-6D7F60C36C9A}" dt="2021-10-27T13:32:23.132" v="349"/>
          <ac:graphicFrameMkLst>
            <pc:docMk/>
            <pc:sldMk cId="3478075093" sldId="293"/>
            <ac:graphicFrameMk id="7" creationId="{213020EA-0D0B-4692-85D7-30D8C4F3A78D}"/>
          </ac:graphicFrameMkLst>
        </pc:graphicFrameChg>
        <pc:graphicFrameChg chg="add del mod">
          <ac:chgData name="Freeman, Jacob D" userId="S::jfreeman93@gatech.edu::636599fd-e733-43ce-b7b0-2049c3207c8e" providerId="AD" clId="Web-{D76E1EBB-8AF0-4C47-A578-6D7F60C36C9A}" dt="2021-10-27T13:33:04.368" v="353"/>
          <ac:graphicFrameMkLst>
            <pc:docMk/>
            <pc:sldMk cId="3478075093" sldId="293"/>
            <ac:graphicFrameMk id="9" creationId="{7E7DEE24-085E-46C8-8F96-FD3AA0679005}"/>
          </ac:graphicFrameMkLst>
        </pc:graphicFrameChg>
        <pc:graphicFrameChg chg="add del mod modGraphic">
          <ac:chgData name="Freeman, Jacob D" userId="S::jfreeman93@gatech.edu::636599fd-e733-43ce-b7b0-2049c3207c8e" providerId="AD" clId="Web-{D76E1EBB-8AF0-4C47-A578-6D7F60C36C9A}" dt="2021-10-27T13:35:38.450" v="435"/>
          <ac:graphicFrameMkLst>
            <pc:docMk/>
            <pc:sldMk cId="3478075093" sldId="293"/>
            <ac:graphicFrameMk id="10" creationId="{21753734-691D-4A1B-AF3A-2441467DCF7B}"/>
          </ac:graphicFrameMkLst>
        </pc:graphicFrameChg>
        <pc:picChg chg="add del mod">
          <ac:chgData name="Freeman, Jacob D" userId="S::jfreeman93@gatech.edu::636599fd-e733-43ce-b7b0-2049c3207c8e" providerId="AD" clId="Web-{D76E1EBB-8AF0-4C47-A578-6D7F60C36C9A}" dt="2021-10-27T13:28:41.595" v="301"/>
          <ac:picMkLst>
            <pc:docMk/>
            <pc:sldMk cId="3478075093" sldId="293"/>
            <ac:picMk id="5" creationId="{9BF2E901-5539-45EE-AE0B-F2CD9938013E}"/>
          </ac:picMkLst>
        </pc:picChg>
        <pc:picChg chg="add mod">
          <ac:chgData name="Freeman, Jacob D" userId="S::jfreeman93@gatech.edu::636599fd-e733-43ce-b7b0-2049c3207c8e" providerId="AD" clId="Web-{D76E1EBB-8AF0-4C47-A578-6D7F60C36C9A}" dt="2021-10-27T13:36:24.842" v="440" actId="1076"/>
          <ac:picMkLst>
            <pc:docMk/>
            <pc:sldMk cId="3478075093" sldId="293"/>
            <ac:picMk id="11" creationId="{FADC6780-1212-45C3-9FC6-00956B6EAC58}"/>
          </ac:picMkLst>
        </pc:picChg>
      </pc:sldChg>
      <pc:sldChg chg="modSp new addCm">
        <pc:chgData name="Freeman, Jacob D" userId="S::jfreeman93@gatech.edu::636599fd-e733-43ce-b7b0-2049c3207c8e" providerId="AD" clId="Web-{D76E1EBB-8AF0-4C47-A578-6D7F60C36C9A}" dt="2021-10-27T13:57:36.452" v="702"/>
        <pc:sldMkLst>
          <pc:docMk/>
          <pc:sldMk cId="1877279037" sldId="294"/>
        </pc:sldMkLst>
        <pc:spChg chg="mod">
          <ac:chgData name="Freeman, Jacob D" userId="S::jfreeman93@gatech.edu::636599fd-e733-43ce-b7b0-2049c3207c8e" providerId="AD" clId="Web-{D76E1EBB-8AF0-4C47-A578-6D7F60C36C9A}" dt="2021-10-27T13:42:09.131" v="482" actId="20577"/>
          <ac:spMkLst>
            <pc:docMk/>
            <pc:sldMk cId="1877279037" sldId="294"/>
            <ac:spMk id="2" creationId="{B226D343-570F-412C-82F2-D51D81EB3A01}"/>
          </ac:spMkLst>
        </pc:spChg>
      </pc:sldChg>
      <pc:sldChg chg="new">
        <pc:chgData name="Freeman, Jacob D" userId="S::jfreeman93@gatech.edu::636599fd-e733-43ce-b7b0-2049c3207c8e" providerId="AD" clId="Web-{D76E1EBB-8AF0-4C47-A578-6D7F60C36C9A}" dt="2021-10-27T13:42:01.584" v="467"/>
        <pc:sldMkLst>
          <pc:docMk/>
          <pc:sldMk cId="2824614827" sldId="295"/>
        </pc:sldMkLst>
      </pc:sldChg>
      <pc:sldChg chg="addSp modSp new">
        <pc:chgData name="Freeman, Jacob D" userId="S::jfreeman93@gatech.edu::636599fd-e733-43ce-b7b0-2049c3207c8e" providerId="AD" clId="Web-{D76E1EBB-8AF0-4C47-A578-6D7F60C36C9A}" dt="2021-10-27T13:57:05.904" v="701" actId="20577"/>
        <pc:sldMkLst>
          <pc:docMk/>
          <pc:sldMk cId="1986847901" sldId="296"/>
        </pc:sldMkLst>
        <pc:spChg chg="mod">
          <ac:chgData name="Freeman, Jacob D" userId="S::jfreeman93@gatech.edu::636599fd-e733-43ce-b7b0-2049c3207c8e" providerId="AD" clId="Web-{D76E1EBB-8AF0-4C47-A578-6D7F60C36C9A}" dt="2021-10-27T13:54:36.510" v="602" actId="20577"/>
          <ac:spMkLst>
            <pc:docMk/>
            <pc:sldMk cId="1986847901" sldId="296"/>
            <ac:spMk id="2" creationId="{338DE1D4-4212-42BD-AD19-8554ED29B8A1}"/>
          </ac:spMkLst>
        </pc:spChg>
        <pc:spChg chg="mod">
          <ac:chgData name="Freeman, Jacob D" userId="S::jfreeman93@gatech.edu::636599fd-e733-43ce-b7b0-2049c3207c8e" providerId="AD" clId="Web-{D76E1EBB-8AF0-4C47-A578-6D7F60C36C9A}" dt="2021-10-27T13:55:48.215" v="647" actId="20577"/>
          <ac:spMkLst>
            <pc:docMk/>
            <pc:sldMk cId="1986847901" sldId="296"/>
            <ac:spMk id="3" creationId="{85B48567-154A-4630-B977-6C36075D8935}"/>
          </ac:spMkLst>
        </pc:spChg>
        <pc:spChg chg="mod">
          <ac:chgData name="Freeman, Jacob D" userId="S::jfreeman93@gatech.edu::636599fd-e733-43ce-b7b0-2049c3207c8e" providerId="AD" clId="Web-{D76E1EBB-8AF0-4C47-A578-6D7F60C36C9A}" dt="2021-10-27T13:57:05.904" v="701" actId="20577"/>
          <ac:spMkLst>
            <pc:docMk/>
            <pc:sldMk cId="1986847901" sldId="296"/>
            <ac:spMk id="4" creationId="{A05BC8FB-6370-4B27-8905-1A96FA44B0E7}"/>
          </ac:spMkLst>
        </pc:spChg>
        <pc:picChg chg="add mod">
          <ac:chgData name="Freeman, Jacob D" userId="S::jfreeman93@gatech.edu::636599fd-e733-43ce-b7b0-2049c3207c8e" providerId="AD" clId="Web-{D76E1EBB-8AF0-4C47-A578-6D7F60C36C9A}" dt="2021-10-27T13:55:11.323" v="607" actId="1076"/>
          <ac:picMkLst>
            <pc:docMk/>
            <pc:sldMk cId="1986847901" sldId="296"/>
            <ac:picMk id="5" creationId="{6CCB0549-9A75-4606-A25E-5FD255498083}"/>
          </ac:picMkLst>
        </pc:picChg>
        <pc:picChg chg="add mod">
          <ac:chgData name="Freeman, Jacob D" userId="S::jfreeman93@gatech.edu::636599fd-e733-43ce-b7b0-2049c3207c8e" providerId="AD" clId="Web-{D76E1EBB-8AF0-4C47-A578-6D7F60C36C9A}" dt="2021-10-27T13:55:24.667" v="608" actId="1076"/>
          <ac:picMkLst>
            <pc:docMk/>
            <pc:sldMk cId="1986847901" sldId="296"/>
            <ac:picMk id="6" creationId="{97E48FF9-6843-4FD0-BFF3-35AFAAEFBA49}"/>
          </ac:picMkLst>
        </pc:picChg>
      </pc:sldChg>
    </pc:docChg>
  </pc:docChgLst>
  <pc:docChgLst>
    <pc:chgData name="Mbakwe, Andre C" userId="S::ambakwe3@gatech.edu::77345aae-410e-4993-baba-360e71b21ffa" providerId="AD" clId="Web-{AA33F801-3319-473E-943D-FD6A3000CC3F}"/>
    <pc:docChg chg="delSld modSld">
      <pc:chgData name="Mbakwe, Andre C" userId="S::ambakwe3@gatech.edu::77345aae-410e-4993-baba-360e71b21ffa" providerId="AD" clId="Web-{AA33F801-3319-473E-943D-FD6A3000CC3F}" dt="2021-12-01T13:39:20.088" v="114"/>
      <pc:docMkLst>
        <pc:docMk/>
      </pc:docMkLst>
      <pc:sldChg chg="del">
        <pc:chgData name="Mbakwe, Andre C" userId="S::ambakwe3@gatech.edu::77345aae-410e-4993-baba-360e71b21ffa" providerId="AD" clId="Web-{AA33F801-3319-473E-943D-FD6A3000CC3F}" dt="2021-12-01T13:12:19.553" v="0"/>
        <pc:sldMkLst>
          <pc:docMk/>
          <pc:sldMk cId="2217240895" sldId="298"/>
        </pc:sldMkLst>
      </pc:sldChg>
      <pc:sldChg chg="del">
        <pc:chgData name="Mbakwe, Andre C" userId="S::ambakwe3@gatech.edu::77345aae-410e-4993-baba-360e71b21ffa" providerId="AD" clId="Web-{AA33F801-3319-473E-943D-FD6A3000CC3F}" dt="2021-12-01T13:39:20.088" v="114"/>
        <pc:sldMkLst>
          <pc:docMk/>
          <pc:sldMk cId="4179674025" sldId="299"/>
        </pc:sldMkLst>
      </pc:sldChg>
      <pc:sldChg chg="addSp modSp">
        <pc:chgData name="Mbakwe, Andre C" userId="S::ambakwe3@gatech.edu::77345aae-410e-4993-baba-360e71b21ffa" providerId="AD" clId="Web-{AA33F801-3319-473E-943D-FD6A3000CC3F}" dt="2021-12-01T13:39:17.432" v="113" actId="1076"/>
        <pc:sldMkLst>
          <pc:docMk/>
          <pc:sldMk cId="1245853111" sldId="300"/>
        </pc:sldMkLst>
        <pc:spChg chg="mod">
          <ac:chgData name="Mbakwe, Andre C" userId="S::ambakwe3@gatech.edu::77345aae-410e-4993-baba-360e71b21ffa" providerId="AD" clId="Web-{AA33F801-3319-473E-943D-FD6A3000CC3F}" dt="2021-12-01T13:39:13.666" v="112" actId="20577"/>
          <ac:spMkLst>
            <pc:docMk/>
            <pc:sldMk cId="1245853111" sldId="300"/>
            <ac:spMk id="3" creationId="{37EA3310-DF10-408B-82AE-8296CF7A9289}"/>
          </ac:spMkLst>
        </pc:spChg>
        <pc:picChg chg="add mod">
          <ac:chgData name="Mbakwe, Andre C" userId="S::ambakwe3@gatech.edu::77345aae-410e-4993-baba-360e71b21ffa" providerId="AD" clId="Web-{AA33F801-3319-473E-943D-FD6A3000CC3F}" dt="2021-12-01T13:39:17.432" v="113" actId="1076"/>
          <ac:picMkLst>
            <pc:docMk/>
            <pc:sldMk cId="1245853111" sldId="300"/>
            <ac:picMk id="4" creationId="{0B6F3F99-D35B-4A61-A28C-194AF9F9A8CF}"/>
          </ac:picMkLst>
        </pc:picChg>
      </pc:sldChg>
    </pc:docChg>
  </pc:docChgLst>
  <pc:docChgLst>
    <pc:chgData name="Dodgen, Wesley B" userId="S::wdodgen3@gatech.edu::1730ed0e-4319-49d9-95f8-99d264b18f8d" providerId="AD" clId="Web-{27B0EEAD-A136-4302-864B-20173D7387D6}"/>
    <pc:docChg chg="modSld">
      <pc:chgData name="Dodgen, Wesley B" userId="S::wdodgen3@gatech.edu::1730ed0e-4319-49d9-95f8-99d264b18f8d" providerId="AD" clId="Web-{27B0EEAD-A136-4302-864B-20173D7387D6}" dt="2021-11-30T03:20:44.035" v="558" actId="1076"/>
      <pc:docMkLst>
        <pc:docMk/>
      </pc:docMkLst>
      <pc:sldChg chg="addSp delSp modSp">
        <pc:chgData name="Dodgen, Wesley B" userId="S::wdodgen3@gatech.edu::1730ed0e-4319-49d9-95f8-99d264b18f8d" providerId="AD" clId="Web-{27B0EEAD-A136-4302-864B-20173D7387D6}" dt="2021-11-30T03:20:44.035" v="558" actId="1076"/>
        <pc:sldMkLst>
          <pc:docMk/>
          <pc:sldMk cId="2291893896" sldId="301"/>
        </pc:sldMkLst>
        <pc:spChg chg="mod">
          <ac:chgData name="Dodgen, Wesley B" userId="S::wdodgen3@gatech.edu::1730ed0e-4319-49d9-95f8-99d264b18f8d" providerId="AD" clId="Web-{27B0EEAD-A136-4302-864B-20173D7387D6}" dt="2021-11-30T02:50:02.117" v="11" actId="20577"/>
          <ac:spMkLst>
            <pc:docMk/>
            <pc:sldMk cId="2291893896" sldId="301"/>
            <ac:spMk id="2" creationId="{1CF0FABA-CAB6-410A-87A4-E92FB7BF1622}"/>
          </ac:spMkLst>
        </pc:spChg>
        <pc:spChg chg="mod">
          <ac:chgData name="Dodgen, Wesley B" userId="S::wdodgen3@gatech.edu::1730ed0e-4319-49d9-95f8-99d264b18f8d" providerId="AD" clId="Web-{27B0EEAD-A136-4302-864B-20173D7387D6}" dt="2021-11-30T02:59:48.896" v="256" actId="20577"/>
          <ac:spMkLst>
            <pc:docMk/>
            <pc:sldMk cId="2291893896" sldId="301"/>
            <ac:spMk id="3" creationId="{5F45023A-E97C-4CB5-840E-170FE3BBC639}"/>
          </ac:spMkLst>
        </pc:spChg>
        <pc:spChg chg="del">
          <ac:chgData name="Dodgen, Wesley B" userId="S::wdodgen3@gatech.edu::1730ed0e-4319-49d9-95f8-99d264b18f8d" providerId="AD" clId="Web-{27B0EEAD-A136-4302-864B-20173D7387D6}" dt="2021-11-30T02:47:13.566" v="0"/>
          <ac:spMkLst>
            <pc:docMk/>
            <pc:sldMk cId="2291893896" sldId="301"/>
            <ac:spMk id="4" creationId="{0358D9C2-5DCB-4AE3-9C02-82BDDC00B21F}"/>
          </ac:spMkLst>
        </pc:spChg>
        <pc:spChg chg="add del">
          <ac:chgData name="Dodgen, Wesley B" userId="S::wdodgen3@gatech.edu::1730ed0e-4319-49d9-95f8-99d264b18f8d" providerId="AD" clId="Web-{27B0EEAD-A136-4302-864B-20173D7387D6}" dt="2021-11-30T03:19:36.267" v="553"/>
          <ac:spMkLst>
            <pc:docMk/>
            <pc:sldMk cId="2291893896" sldId="301"/>
            <ac:spMk id="8" creationId="{63910013-598A-4558-A06C-B84966F9A260}"/>
          </ac:spMkLst>
        </pc:spChg>
        <pc:picChg chg="add mod">
          <ac:chgData name="Dodgen, Wesley B" userId="S::wdodgen3@gatech.edu::1730ed0e-4319-49d9-95f8-99d264b18f8d" providerId="AD" clId="Web-{27B0EEAD-A136-4302-864B-20173D7387D6}" dt="2021-11-30T03:19:36.189" v="552" actId="1076"/>
          <ac:picMkLst>
            <pc:docMk/>
            <pc:sldMk cId="2291893896" sldId="301"/>
            <ac:picMk id="5" creationId="{8A464885-106F-4AD0-8394-6EA66CD0F59A}"/>
          </ac:picMkLst>
        </pc:picChg>
        <pc:picChg chg="add mod">
          <ac:chgData name="Dodgen, Wesley B" userId="S::wdodgen3@gatech.edu::1730ed0e-4319-49d9-95f8-99d264b18f8d" providerId="AD" clId="Web-{27B0EEAD-A136-4302-864B-20173D7387D6}" dt="2021-11-30T03:20:44.035" v="558" actId="1076"/>
          <ac:picMkLst>
            <pc:docMk/>
            <pc:sldMk cId="2291893896" sldId="301"/>
            <ac:picMk id="6" creationId="{0321A761-83FE-47AC-A231-A6E594D64C17}"/>
          </ac:picMkLst>
        </pc:picChg>
        <pc:picChg chg="add mod">
          <ac:chgData name="Dodgen, Wesley B" userId="S::wdodgen3@gatech.edu::1730ed0e-4319-49d9-95f8-99d264b18f8d" providerId="AD" clId="Web-{27B0EEAD-A136-4302-864B-20173D7387D6}" dt="2021-11-30T03:20:42.894" v="557" actId="1076"/>
          <ac:picMkLst>
            <pc:docMk/>
            <pc:sldMk cId="2291893896" sldId="301"/>
            <ac:picMk id="7" creationId="{966CD77E-24C6-472D-A3A4-88866FAA7993}"/>
          </ac:picMkLst>
        </pc:picChg>
        <pc:picChg chg="add mod">
          <ac:chgData name="Dodgen, Wesley B" userId="S::wdodgen3@gatech.edu::1730ed0e-4319-49d9-95f8-99d264b18f8d" providerId="AD" clId="Web-{27B0EEAD-A136-4302-864B-20173D7387D6}" dt="2021-11-30T03:19:34.799" v="551" actId="1076"/>
          <ac:picMkLst>
            <pc:docMk/>
            <pc:sldMk cId="2291893896" sldId="301"/>
            <ac:picMk id="9" creationId="{8AC587BF-4AAE-48C0-AA30-310FE5A0A4A0}"/>
          </ac:picMkLst>
        </pc:picChg>
        <pc:picChg chg="add mod">
          <ac:chgData name="Dodgen, Wesley B" userId="S::wdodgen3@gatech.edu::1730ed0e-4319-49d9-95f8-99d264b18f8d" providerId="AD" clId="Web-{27B0EEAD-A136-4302-864B-20173D7387D6}" dt="2021-11-30T03:20:41.675" v="556" actId="1076"/>
          <ac:picMkLst>
            <pc:docMk/>
            <pc:sldMk cId="2291893896" sldId="301"/>
            <ac:picMk id="10" creationId="{D62C4162-F227-43DD-87B1-8D03B045F398}"/>
          </ac:picMkLst>
        </pc:picChg>
      </pc:sldChg>
      <pc:sldChg chg="modSp">
        <pc:chgData name="Dodgen, Wesley B" userId="S::wdodgen3@gatech.edu::1730ed0e-4319-49d9-95f8-99d264b18f8d" providerId="AD" clId="Web-{27B0EEAD-A136-4302-864B-20173D7387D6}" dt="2021-11-30T03:00:05.396" v="279" actId="20577"/>
        <pc:sldMkLst>
          <pc:docMk/>
          <pc:sldMk cId="834179815" sldId="302"/>
        </pc:sldMkLst>
        <pc:spChg chg="mod">
          <ac:chgData name="Dodgen, Wesley B" userId="S::wdodgen3@gatech.edu::1730ed0e-4319-49d9-95f8-99d264b18f8d" providerId="AD" clId="Web-{27B0EEAD-A136-4302-864B-20173D7387D6}" dt="2021-11-30T02:59:55.693" v="263" actId="20577"/>
          <ac:spMkLst>
            <pc:docMk/>
            <pc:sldMk cId="834179815" sldId="302"/>
            <ac:spMk id="2" creationId="{CBB52DDC-1C35-48E2-BC89-822B19B5D02D}"/>
          </ac:spMkLst>
        </pc:spChg>
        <pc:spChg chg="mod">
          <ac:chgData name="Dodgen, Wesley B" userId="S::wdodgen3@gatech.edu::1730ed0e-4319-49d9-95f8-99d264b18f8d" providerId="AD" clId="Web-{27B0EEAD-A136-4302-864B-20173D7387D6}" dt="2021-11-30T03:00:05.396" v="279" actId="20577"/>
          <ac:spMkLst>
            <pc:docMk/>
            <pc:sldMk cId="834179815" sldId="302"/>
            <ac:spMk id="3" creationId="{E1556425-885F-43ED-8937-9362E2D38AC6}"/>
          </ac:spMkLst>
        </pc:spChg>
      </pc:sldChg>
      <pc:sldChg chg="modSp">
        <pc:chgData name="Dodgen, Wesley B" userId="S::wdodgen3@gatech.edu::1730ed0e-4319-49d9-95f8-99d264b18f8d" providerId="AD" clId="Web-{27B0EEAD-A136-4302-864B-20173D7387D6}" dt="2021-11-30T03:08:35.533" v="530" actId="1076"/>
        <pc:sldMkLst>
          <pc:docMk/>
          <pc:sldMk cId="3716380908" sldId="304"/>
        </pc:sldMkLst>
        <pc:spChg chg="mod">
          <ac:chgData name="Dodgen, Wesley B" userId="S::wdodgen3@gatech.edu::1730ed0e-4319-49d9-95f8-99d264b18f8d" providerId="AD" clId="Web-{27B0EEAD-A136-4302-864B-20173D7387D6}" dt="2021-11-30T02:52:14.917" v="107" actId="20577"/>
          <ac:spMkLst>
            <pc:docMk/>
            <pc:sldMk cId="3716380908" sldId="304"/>
            <ac:spMk id="2" creationId="{A6EF742B-B662-4772-BE3B-2D89F08C5A76}"/>
          </ac:spMkLst>
        </pc:spChg>
        <pc:picChg chg="mod">
          <ac:chgData name="Dodgen, Wesley B" userId="S::wdodgen3@gatech.edu::1730ed0e-4319-49d9-95f8-99d264b18f8d" providerId="AD" clId="Web-{27B0EEAD-A136-4302-864B-20173D7387D6}" dt="2021-11-30T03:08:35.533" v="530" actId="1076"/>
          <ac:picMkLst>
            <pc:docMk/>
            <pc:sldMk cId="3716380908" sldId="304"/>
            <ac:picMk id="7" creationId="{EFE803D8-DA33-42B9-A97E-70BAD47C4C2E}"/>
          </ac:picMkLst>
        </pc:picChg>
      </pc:sldChg>
      <pc:sldChg chg="delSp modSp">
        <pc:chgData name="Dodgen, Wesley B" userId="S::wdodgen3@gatech.edu::1730ed0e-4319-49d9-95f8-99d264b18f8d" providerId="AD" clId="Web-{27B0EEAD-A136-4302-864B-20173D7387D6}" dt="2021-11-30T03:06:52.218" v="527" actId="20577"/>
        <pc:sldMkLst>
          <pc:docMk/>
          <pc:sldMk cId="52575750" sldId="306"/>
        </pc:sldMkLst>
        <pc:spChg chg="mod">
          <ac:chgData name="Dodgen, Wesley B" userId="S::wdodgen3@gatech.edu::1730ed0e-4319-49d9-95f8-99d264b18f8d" providerId="AD" clId="Web-{27B0EEAD-A136-4302-864B-20173D7387D6}" dt="2021-11-30T03:06:52.218" v="527" actId="20577"/>
          <ac:spMkLst>
            <pc:docMk/>
            <pc:sldMk cId="52575750" sldId="306"/>
            <ac:spMk id="2" creationId="{AA192DA5-AA3D-4970-9FC1-A388E81A38E0}"/>
          </ac:spMkLst>
        </pc:spChg>
        <pc:spChg chg="mod">
          <ac:chgData name="Dodgen, Wesley B" userId="S::wdodgen3@gatech.edu::1730ed0e-4319-49d9-95f8-99d264b18f8d" providerId="AD" clId="Web-{27B0EEAD-A136-4302-864B-20173D7387D6}" dt="2021-11-30T03:05:36.201" v="521" actId="20577"/>
          <ac:spMkLst>
            <pc:docMk/>
            <pc:sldMk cId="52575750" sldId="306"/>
            <ac:spMk id="3" creationId="{52F93CC4-9DC3-402D-8F82-AA2DD170248C}"/>
          </ac:spMkLst>
        </pc:spChg>
        <pc:spChg chg="del">
          <ac:chgData name="Dodgen, Wesley B" userId="S::wdodgen3@gatech.edu::1730ed0e-4319-49d9-95f8-99d264b18f8d" providerId="AD" clId="Web-{27B0EEAD-A136-4302-864B-20173D7387D6}" dt="2021-11-30T03:00:24.256" v="280"/>
          <ac:spMkLst>
            <pc:docMk/>
            <pc:sldMk cId="52575750" sldId="306"/>
            <ac:spMk id="4" creationId="{2CA96007-34F2-47A0-9E2E-70751F3E0E0B}"/>
          </ac:spMkLst>
        </pc:spChg>
      </pc:sldChg>
    </pc:docChg>
  </pc:docChgLst>
  <pc:docChgLst>
    <pc:chgData clId="Web-{89228D6D-8F44-457D-BBBA-75C17DCFB6E7}"/>
    <pc:docChg chg="modSld">
      <pc:chgData name="" userId="" providerId="" clId="Web-{89228D6D-8F44-457D-BBBA-75C17DCFB6E7}" dt="2021-10-27T13:52:49.443" v="0"/>
      <pc:docMkLst>
        <pc:docMk/>
      </pc:docMkLst>
      <pc:sldChg chg="addSp modSp">
        <pc:chgData name="" userId="" providerId="" clId="Web-{89228D6D-8F44-457D-BBBA-75C17DCFB6E7}" dt="2021-10-27T13:52:49.443" v="0"/>
        <pc:sldMkLst>
          <pc:docMk/>
          <pc:sldMk cId="1877279037" sldId="294"/>
        </pc:sldMkLst>
        <pc:picChg chg="add mod">
          <ac:chgData name="" userId="" providerId="" clId="Web-{89228D6D-8F44-457D-BBBA-75C17DCFB6E7}" dt="2021-10-27T13:52:49.443" v="0"/>
          <ac:picMkLst>
            <pc:docMk/>
            <pc:sldMk cId="1877279037" sldId="294"/>
            <ac:picMk id="5" creationId="{19B9B85E-4244-498C-8F73-003ACB3475E4}"/>
          </ac:picMkLst>
        </pc:picChg>
      </pc:sldChg>
    </pc:docChg>
  </pc:docChgLst>
  <pc:docChgLst>
    <pc:chgData name="Dodgen, Wesley B" userId="S::wdodgen3@gatech.edu::1730ed0e-4319-49d9-95f8-99d264b18f8d" providerId="AD" clId="Web-{4A6C406D-6598-4CC8-B4A3-C4436F557E21}"/>
    <pc:docChg chg="modSld">
      <pc:chgData name="Dodgen, Wesley B" userId="S::wdodgen3@gatech.edu::1730ed0e-4319-49d9-95f8-99d264b18f8d" providerId="AD" clId="Web-{4A6C406D-6598-4CC8-B4A3-C4436F557E21}" dt="2021-10-27T02:19:35.839" v="195" actId="20577"/>
      <pc:docMkLst>
        <pc:docMk/>
      </pc:docMkLst>
      <pc:sldChg chg="modSp">
        <pc:chgData name="Dodgen, Wesley B" userId="S::wdodgen3@gatech.edu::1730ed0e-4319-49d9-95f8-99d264b18f8d" providerId="AD" clId="Web-{4A6C406D-6598-4CC8-B4A3-C4436F557E21}" dt="2021-10-27T02:19:35.839" v="195" actId="20577"/>
        <pc:sldMkLst>
          <pc:docMk/>
          <pc:sldMk cId="3888066676" sldId="288"/>
        </pc:sldMkLst>
        <pc:spChg chg="mod">
          <ac:chgData name="Dodgen, Wesley B" userId="S::wdodgen3@gatech.edu::1730ed0e-4319-49d9-95f8-99d264b18f8d" providerId="AD" clId="Web-{4A6C406D-6598-4CC8-B4A3-C4436F557E21}" dt="2021-10-27T02:19:35.839" v="195" actId="20577"/>
          <ac:spMkLst>
            <pc:docMk/>
            <pc:sldMk cId="3888066676" sldId="288"/>
            <ac:spMk id="3" creationId="{5DC7B3C7-17DF-4F9B-923E-24C480B5A30C}"/>
          </ac:spMkLst>
        </pc:spChg>
      </pc:sldChg>
    </pc:docChg>
  </pc:docChgLst>
  <pc:docChgLst>
    <pc:chgData name="Shoemaker, Garrett J" userId="S::gshoemaker3@gatech.edu::5dbef2b8-afef-4e66-a189-ff67b3e0491a" providerId="AD" clId="Web-{8C6D5D57-F6F6-405A-A33C-414C47945103}"/>
    <pc:docChg chg="delSld modSld">
      <pc:chgData name="Shoemaker, Garrett J" userId="S::gshoemaker3@gatech.edu::5dbef2b8-afef-4e66-a189-ff67b3e0491a" providerId="AD" clId="Web-{8C6D5D57-F6F6-405A-A33C-414C47945103}" dt="2021-10-27T14:29:06.060" v="23" actId="20577"/>
      <pc:docMkLst>
        <pc:docMk/>
      </pc:docMkLst>
      <pc:sldChg chg="del">
        <pc:chgData name="Shoemaker, Garrett J" userId="S::gshoemaker3@gatech.edu::5dbef2b8-afef-4e66-a189-ff67b3e0491a" providerId="AD" clId="Web-{8C6D5D57-F6F6-405A-A33C-414C47945103}" dt="2021-10-27T14:27:02.354" v="4"/>
        <pc:sldMkLst>
          <pc:docMk/>
          <pc:sldMk cId="1533242969" sldId="281"/>
        </pc:sldMkLst>
      </pc:sldChg>
      <pc:sldChg chg="modSp">
        <pc:chgData name="Shoemaker, Garrett J" userId="S::gshoemaker3@gatech.edu::5dbef2b8-afef-4e66-a189-ff67b3e0491a" providerId="AD" clId="Web-{8C6D5D57-F6F6-405A-A33C-414C47945103}" dt="2021-10-27T14:22:23.442" v="3" actId="20577"/>
        <pc:sldMkLst>
          <pc:docMk/>
          <pc:sldMk cId="189653870" sldId="285"/>
        </pc:sldMkLst>
        <pc:spChg chg="mod">
          <ac:chgData name="Shoemaker, Garrett J" userId="S::gshoemaker3@gatech.edu::5dbef2b8-afef-4e66-a189-ff67b3e0491a" providerId="AD" clId="Web-{8C6D5D57-F6F6-405A-A33C-414C47945103}" dt="2021-10-27T14:22:23.442" v="3" actId="20577"/>
          <ac:spMkLst>
            <pc:docMk/>
            <pc:sldMk cId="189653870" sldId="285"/>
            <ac:spMk id="2" creationId="{0932CEDE-7271-4771-8899-F6F0BA9637E1}"/>
          </ac:spMkLst>
        </pc:spChg>
      </pc:sldChg>
      <pc:sldChg chg="modSp">
        <pc:chgData name="Shoemaker, Garrett J" userId="S::gshoemaker3@gatech.edu::5dbef2b8-afef-4e66-a189-ff67b3e0491a" providerId="AD" clId="Web-{8C6D5D57-F6F6-405A-A33C-414C47945103}" dt="2021-10-27T14:29:06.060" v="23" actId="20577"/>
        <pc:sldMkLst>
          <pc:docMk/>
          <pc:sldMk cId="2476022475" sldId="286"/>
        </pc:sldMkLst>
        <pc:spChg chg="mod">
          <ac:chgData name="Shoemaker, Garrett J" userId="S::gshoemaker3@gatech.edu::5dbef2b8-afef-4e66-a189-ff67b3e0491a" providerId="AD" clId="Web-{8C6D5D57-F6F6-405A-A33C-414C47945103}" dt="2021-10-27T14:29:06.060" v="23" actId="20577"/>
          <ac:spMkLst>
            <pc:docMk/>
            <pc:sldMk cId="2476022475" sldId="286"/>
            <ac:spMk id="2" creationId="{BB584BE3-8850-407B-B38B-5655A8E90521}"/>
          </ac:spMkLst>
        </pc:spChg>
      </pc:sldChg>
    </pc:docChg>
  </pc:docChgLst>
  <pc:docChgLst>
    <pc:chgData name="Freeman, Jacob D" userId="S::jfreeman93@gatech.edu::636599fd-e733-43ce-b7b0-2049c3207c8e" providerId="AD" clId="Web-{276C0430-6421-4BFF-B2D5-64B98462A562}"/>
    <pc:docChg chg="addSld modSld">
      <pc:chgData name="Freeman, Jacob D" userId="S::jfreeman93@gatech.edu::636599fd-e733-43ce-b7b0-2049c3207c8e" providerId="AD" clId="Web-{276C0430-6421-4BFF-B2D5-64B98462A562}" dt="2021-10-27T01:13:28.099" v="53" actId="20577"/>
      <pc:docMkLst>
        <pc:docMk/>
      </pc:docMkLst>
      <pc:sldChg chg="delSp modSp new">
        <pc:chgData name="Freeman, Jacob D" userId="S::jfreeman93@gatech.edu::636599fd-e733-43ce-b7b0-2049c3207c8e" providerId="AD" clId="Web-{276C0430-6421-4BFF-B2D5-64B98462A562}" dt="2021-10-27T01:13:28.099" v="53" actId="20577"/>
        <pc:sldMkLst>
          <pc:docMk/>
          <pc:sldMk cId="1142356346" sldId="283"/>
        </pc:sldMkLst>
        <pc:spChg chg="mod">
          <ac:chgData name="Freeman, Jacob D" userId="S::jfreeman93@gatech.edu::636599fd-e733-43ce-b7b0-2049c3207c8e" providerId="AD" clId="Web-{276C0430-6421-4BFF-B2D5-64B98462A562}" dt="2021-10-27T01:13:28.099" v="53" actId="20577"/>
          <ac:spMkLst>
            <pc:docMk/>
            <pc:sldMk cId="1142356346" sldId="283"/>
            <ac:spMk id="2" creationId="{171F761A-D821-40F4-B7EB-A1E9760DD310}"/>
          </ac:spMkLst>
        </pc:spChg>
        <pc:spChg chg="del">
          <ac:chgData name="Freeman, Jacob D" userId="S::jfreeman93@gatech.edu::636599fd-e733-43ce-b7b0-2049c3207c8e" providerId="AD" clId="Web-{276C0430-6421-4BFF-B2D5-64B98462A562}" dt="2021-10-27T01:12:08.660" v="1"/>
          <ac:spMkLst>
            <pc:docMk/>
            <pc:sldMk cId="1142356346" sldId="283"/>
            <ac:spMk id="3" creationId="{0BF9DD0B-6CD6-4AA0-992F-94C3CA5D5178}"/>
          </ac:spMkLst>
        </pc:spChg>
      </pc:sldChg>
    </pc:docChg>
  </pc:docChgLst>
  <pc:docChgLst>
    <pc:chgData name="Dodgen, Wesley B" userId="S::wdodgen3@gatech.edu::1730ed0e-4319-49d9-95f8-99d264b18f8d" providerId="AD" clId="Web-{A928349D-9E47-41C7-92BB-C8F1BF75F2FD}"/>
    <pc:docChg chg="modSld">
      <pc:chgData name="Dodgen, Wesley B" userId="S::wdodgen3@gatech.edu::1730ed0e-4319-49d9-95f8-99d264b18f8d" providerId="AD" clId="Web-{A928349D-9E47-41C7-92BB-C8F1BF75F2FD}" dt="2021-10-27T01:21:07.988" v="16" actId="20577"/>
      <pc:docMkLst>
        <pc:docMk/>
      </pc:docMkLst>
      <pc:sldChg chg="modSp">
        <pc:chgData name="Dodgen, Wesley B" userId="S::wdodgen3@gatech.edu::1730ed0e-4319-49d9-95f8-99d264b18f8d" providerId="AD" clId="Web-{A928349D-9E47-41C7-92BB-C8F1BF75F2FD}" dt="2021-10-27T01:21:07.988" v="16" actId="20577"/>
        <pc:sldMkLst>
          <pc:docMk/>
          <pc:sldMk cId="1142356346" sldId="283"/>
        </pc:sldMkLst>
        <pc:spChg chg="mod">
          <ac:chgData name="Dodgen, Wesley B" userId="S::wdodgen3@gatech.edu::1730ed0e-4319-49d9-95f8-99d264b18f8d" providerId="AD" clId="Web-{A928349D-9E47-41C7-92BB-C8F1BF75F2FD}" dt="2021-10-27T01:21:07.988" v="16" actId="20577"/>
          <ac:spMkLst>
            <pc:docMk/>
            <pc:sldMk cId="1142356346" sldId="283"/>
            <ac:spMk id="2" creationId="{171F761A-D821-40F4-B7EB-A1E9760DD310}"/>
          </ac:spMkLst>
        </pc:spChg>
      </pc:sldChg>
    </pc:docChg>
  </pc:docChgLst>
  <pc:docChgLst>
    <pc:chgData name="Freeman, Jacob D" userId="S::jfreeman93@gatech.edu::636599fd-e733-43ce-b7b0-2049c3207c8e" providerId="AD" clId="Web-{A57E84CB-5462-4C02-8981-95DEE4D068C5}"/>
    <pc:docChg chg="addSld modSld sldOrd">
      <pc:chgData name="Freeman, Jacob D" userId="S::jfreeman93@gatech.edu::636599fd-e733-43ce-b7b0-2049c3207c8e" providerId="AD" clId="Web-{A57E84CB-5462-4C02-8981-95DEE4D068C5}" dt="2021-10-23T00:45:49.489" v="10" actId="14100"/>
      <pc:docMkLst>
        <pc:docMk/>
      </pc:docMkLst>
      <pc:sldChg chg="addSp delSp modSp new ord">
        <pc:chgData name="Freeman, Jacob D" userId="S::jfreeman93@gatech.edu::636599fd-e733-43ce-b7b0-2049c3207c8e" providerId="AD" clId="Web-{A57E84CB-5462-4C02-8981-95DEE4D068C5}" dt="2021-10-23T00:45:49.489" v="10" actId="14100"/>
        <pc:sldMkLst>
          <pc:docMk/>
          <pc:sldMk cId="47768336" sldId="282"/>
        </pc:sldMkLst>
        <pc:spChg chg="del">
          <ac:chgData name="Freeman, Jacob D" userId="S::jfreeman93@gatech.edu::636599fd-e733-43ce-b7b0-2049c3207c8e" providerId="AD" clId="Web-{A57E84CB-5462-4C02-8981-95DEE4D068C5}" dt="2021-10-23T00:45:31.973" v="3"/>
          <ac:spMkLst>
            <pc:docMk/>
            <pc:sldMk cId="47768336" sldId="282"/>
            <ac:spMk id="2" creationId="{3EB9C726-F97E-4C6D-86F7-3841D1682F0A}"/>
          </ac:spMkLst>
        </pc:spChg>
        <pc:spChg chg="del">
          <ac:chgData name="Freeman, Jacob D" userId="S::jfreeman93@gatech.edu::636599fd-e733-43ce-b7b0-2049c3207c8e" providerId="AD" clId="Web-{A57E84CB-5462-4C02-8981-95DEE4D068C5}" dt="2021-10-23T00:45:30.176" v="2"/>
          <ac:spMkLst>
            <pc:docMk/>
            <pc:sldMk cId="47768336" sldId="282"/>
            <ac:spMk id="3" creationId="{641B8BC4-BDBF-47C1-815B-9C3C50782AD1}"/>
          </ac:spMkLst>
        </pc:spChg>
        <pc:spChg chg="add mod">
          <ac:chgData name="Freeman, Jacob D" userId="S::jfreeman93@gatech.edu::636599fd-e733-43ce-b7b0-2049c3207c8e" providerId="AD" clId="Web-{A57E84CB-5462-4C02-8981-95DEE4D068C5}" dt="2021-10-23T00:45:49.489" v="10" actId="14100"/>
          <ac:spMkLst>
            <pc:docMk/>
            <pc:sldMk cId="47768336" sldId="282"/>
            <ac:spMk id="4" creationId="{566C3554-2FC2-4854-AFC2-8CFAB25E5177}"/>
          </ac:spMkLst>
        </pc:spChg>
      </pc:sldChg>
    </pc:docChg>
  </pc:docChgLst>
  <pc:docChgLst>
    <pc:chgData name="Hoffman, Aaron J" userId="S::ahoffman41@gatech.edu::9b4e7e58-d759-4197-b12c-eae1b223512d" providerId="AD" clId="Web-{B8B4371C-458B-46B7-B77D-7CF98DE8FE2D}"/>
    <pc:docChg chg="addSld delSld modSld">
      <pc:chgData name="Hoffman, Aaron J" userId="S::ahoffman41@gatech.edu::9b4e7e58-d759-4197-b12c-eae1b223512d" providerId="AD" clId="Web-{B8B4371C-458B-46B7-B77D-7CF98DE8FE2D}" dt="2021-10-27T03:37:52.229" v="59" actId="1076"/>
      <pc:docMkLst>
        <pc:docMk/>
      </pc:docMkLst>
      <pc:sldChg chg="addSp delSp modSp">
        <pc:chgData name="Hoffman, Aaron J" userId="S::ahoffman41@gatech.edu::9b4e7e58-d759-4197-b12c-eae1b223512d" providerId="AD" clId="Web-{B8B4371C-458B-46B7-B77D-7CF98DE8FE2D}" dt="2021-10-27T03:37:52.229" v="59" actId="1076"/>
        <pc:sldMkLst>
          <pc:docMk/>
          <pc:sldMk cId="1162581046" sldId="271"/>
        </pc:sldMkLst>
        <pc:spChg chg="mod">
          <ac:chgData name="Hoffman, Aaron J" userId="S::ahoffman41@gatech.edu::9b4e7e58-d759-4197-b12c-eae1b223512d" providerId="AD" clId="Web-{B8B4371C-458B-46B7-B77D-7CF98DE8FE2D}" dt="2021-10-27T03:31:30.065" v="52" actId="1076"/>
          <ac:spMkLst>
            <pc:docMk/>
            <pc:sldMk cId="1162581046" sldId="271"/>
            <ac:spMk id="2" creationId="{266F533C-2F98-4E6A-B633-1D64986B4902}"/>
          </ac:spMkLst>
        </pc:spChg>
        <pc:spChg chg="mod">
          <ac:chgData name="Hoffman, Aaron J" userId="S::ahoffman41@gatech.edu::9b4e7e58-d759-4197-b12c-eae1b223512d" providerId="AD" clId="Web-{B8B4371C-458B-46B7-B77D-7CF98DE8FE2D}" dt="2021-10-27T03:31:24.346" v="51" actId="20577"/>
          <ac:spMkLst>
            <pc:docMk/>
            <pc:sldMk cId="1162581046" sldId="271"/>
            <ac:spMk id="119" creationId="{00000000-0000-0000-0000-000000000000}"/>
          </ac:spMkLst>
        </pc:spChg>
        <pc:picChg chg="add del mod">
          <ac:chgData name="Hoffman, Aaron J" userId="S::ahoffman41@gatech.edu::9b4e7e58-d759-4197-b12c-eae1b223512d" providerId="AD" clId="Web-{B8B4371C-458B-46B7-B77D-7CF98DE8FE2D}" dt="2021-10-27T03:37:29.947" v="53"/>
          <ac:picMkLst>
            <pc:docMk/>
            <pc:sldMk cId="1162581046" sldId="271"/>
            <ac:picMk id="3" creationId="{50CD9FAB-DF59-41E3-9919-1451EC22C5A6}"/>
          </ac:picMkLst>
        </pc:picChg>
        <pc:picChg chg="add mod">
          <ac:chgData name="Hoffman, Aaron J" userId="S::ahoffman41@gatech.edu::9b4e7e58-d759-4197-b12c-eae1b223512d" providerId="AD" clId="Web-{B8B4371C-458B-46B7-B77D-7CF98DE8FE2D}" dt="2021-10-27T03:37:52.229" v="59" actId="1076"/>
          <ac:picMkLst>
            <pc:docMk/>
            <pc:sldMk cId="1162581046" sldId="271"/>
            <ac:picMk id="4" creationId="{AEC74060-3F1D-4019-A8DF-AEAB8F29E6BA}"/>
          </ac:picMkLst>
        </pc:picChg>
      </pc:sldChg>
      <pc:sldChg chg="addSp delSp modSp del">
        <pc:chgData name="Hoffman, Aaron J" userId="S::ahoffman41@gatech.edu::9b4e7e58-d759-4197-b12c-eae1b223512d" providerId="AD" clId="Web-{B8B4371C-458B-46B7-B77D-7CF98DE8FE2D}" dt="2021-10-27T03:28:27.046" v="15"/>
        <pc:sldMkLst>
          <pc:docMk/>
          <pc:sldMk cId="917711174" sldId="272"/>
        </pc:sldMkLst>
        <pc:graphicFrameChg chg="add del mod">
          <ac:chgData name="Hoffman, Aaron J" userId="S::ahoffman41@gatech.edu::9b4e7e58-d759-4197-b12c-eae1b223512d" providerId="AD" clId="Web-{B8B4371C-458B-46B7-B77D-7CF98DE8FE2D}" dt="2021-10-27T03:25:42.902" v="2"/>
          <ac:graphicFrameMkLst>
            <pc:docMk/>
            <pc:sldMk cId="917711174" sldId="272"/>
            <ac:graphicFrameMk id="4" creationId="{7AB5B221-4B4B-4D3F-9AEC-A48DA2CFFEB3}"/>
          </ac:graphicFrameMkLst>
        </pc:graphicFrameChg>
        <pc:picChg chg="add del">
          <ac:chgData name="Hoffman, Aaron J" userId="S::ahoffman41@gatech.edu::9b4e7e58-d759-4197-b12c-eae1b223512d" providerId="AD" clId="Web-{B8B4371C-458B-46B7-B77D-7CF98DE8FE2D}" dt="2021-10-27T03:27:39.639" v="4"/>
          <ac:picMkLst>
            <pc:docMk/>
            <pc:sldMk cId="917711174" sldId="272"/>
            <ac:picMk id="2" creationId="{8439B9CF-F499-4CFB-9EA3-3296DFFFBE28}"/>
          </ac:picMkLst>
        </pc:picChg>
      </pc:sldChg>
      <pc:sldChg chg="add del replId">
        <pc:chgData name="Hoffman, Aaron J" userId="S::ahoffman41@gatech.edu::9b4e7e58-d759-4197-b12c-eae1b223512d" providerId="AD" clId="Web-{B8B4371C-458B-46B7-B77D-7CF98DE8FE2D}" dt="2021-10-27T03:28:28.624" v="16"/>
        <pc:sldMkLst>
          <pc:docMk/>
          <pc:sldMk cId="2125411098" sldId="289"/>
        </pc:sldMkLst>
      </pc:sldChg>
      <pc:sldChg chg="addSp modSp add replId">
        <pc:chgData name="Hoffman, Aaron J" userId="S::ahoffman41@gatech.edu::9b4e7e58-d759-4197-b12c-eae1b223512d" providerId="AD" clId="Web-{B8B4371C-458B-46B7-B77D-7CF98DE8FE2D}" dt="2021-10-27T03:28:16.874" v="14" actId="1076"/>
        <pc:sldMkLst>
          <pc:docMk/>
          <pc:sldMk cId="944402769" sldId="290"/>
        </pc:sldMkLst>
        <pc:picChg chg="add mod">
          <ac:chgData name="Hoffman, Aaron J" userId="S::ahoffman41@gatech.edu::9b4e7e58-d759-4197-b12c-eae1b223512d" providerId="AD" clId="Web-{B8B4371C-458B-46B7-B77D-7CF98DE8FE2D}" dt="2021-10-27T03:28:16.874" v="14" actId="1076"/>
          <ac:picMkLst>
            <pc:docMk/>
            <pc:sldMk cId="944402769" sldId="290"/>
            <ac:picMk id="2" creationId="{0B52792C-9AA4-42F4-ACBF-9E79326AA370}"/>
          </ac:picMkLst>
        </pc:picChg>
      </pc:sldChg>
    </pc:docChg>
  </pc:docChgLst>
  <pc:docChgLst>
    <pc:chgData name="Freeman, Jacob D" userId="S::jfreeman93@gatech.edu::636599fd-e733-43ce-b7b0-2049c3207c8e" providerId="AD" clId="Web-{87448235-6EF3-4BDC-8DA5-0DF7AB5B1011}"/>
    <pc:docChg chg="modSld">
      <pc:chgData name="Freeman, Jacob D" userId="S::jfreeman93@gatech.edu::636599fd-e733-43ce-b7b0-2049c3207c8e" providerId="AD" clId="Web-{87448235-6EF3-4BDC-8DA5-0DF7AB5B1011}" dt="2021-10-27T01:25:33.945" v="81" actId="20577"/>
      <pc:docMkLst>
        <pc:docMk/>
      </pc:docMkLst>
      <pc:sldChg chg="modSp">
        <pc:chgData name="Freeman, Jacob D" userId="S::jfreeman93@gatech.edu::636599fd-e733-43ce-b7b0-2049c3207c8e" providerId="AD" clId="Web-{87448235-6EF3-4BDC-8DA5-0DF7AB5B1011}" dt="2021-10-27T01:25:33.945" v="81" actId="20577"/>
        <pc:sldMkLst>
          <pc:docMk/>
          <pc:sldMk cId="1142356346" sldId="283"/>
        </pc:sldMkLst>
        <pc:spChg chg="mod">
          <ac:chgData name="Freeman, Jacob D" userId="S::jfreeman93@gatech.edu::636599fd-e733-43ce-b7b0-2049c3207c8e" providerId="AD" clId="Web-{87448235-6EF3-4BDC-8DA5-0DF7AB5B1011}" dt="2021-10-27T01:25:33.945" v="81" actId="20577"/>
          <ac:spMkLst>
            <pc:docMk/>
            <pc:sldMk cId="1142356346" sldId="283"/>
            <ac:spMk id="2" creationId="{171F761A-D821-40F4-B7EB-A1E9760DD310}"/>
          </ac:spMkLst>
        </pc:spChg>
      </pc:sldChg>
    </pc:docChg>
  </pc:docChgLst>
  <pc:docChgLst>
    <pc:chgData name="Shoemaker, Garrett J" userId="S::gshoemaker3@gatech.edu::5dbef2b8-afef-4e66-a189-ff67b3e0491a" providerId="AD" clId="Web-{67ABDD26-F6E6-4393-85C3-06C43DEC3C3A}"/>
    <pc:docChg chg="modSld">
      <pc:chgData name="Shoemaker, Garrett J" userId="S::gshoemaker3@gatech.edu::5dbef2b8-afef-4e66-a189-ff67b3e0491a" providerId="AD" clId="Web-{67ABDD26-F6E6-4393-85C3-06C43DEC3C3A}" dt="2021-09-22T01:50:34.139" v="482" actId="20577"/>
      <pc:docMkLst>
        <pc:docMk/>
      </pc:docMkLst>
      <pc:sldChg chg="modSp">
        <pc:chgData name="Shoemaker, Garrett J" userId="S::gshoemaker3@gatech.edu::5dbef2b8-afef-4e66-a189-ff67b3e0491a" providerId="AD" clId="Web-{67ABDD26-F6E6-4393-85C3-06C43DEC3C3A}" dt="2021-09-22T01:24:40.872" v="39" actId="20577"/>
        <pc:sldMkLst>
          <pc:docMk/>
          <pc:sldMk cId="3985427783" sldId="267"/>
        </pc:sldMkLst>
        <pc:spChg chg="mod">
          <ac:chgData name="Shoemaker, Garrett J" userId="S::gshoemaker3@gatech.edu::5dbef2b8-afef-4e66-a189-ff67b3e0491a" providerId="AD" clId="Web-{67ABDD26-F6E6-4393-85C3-06C43DEC3C3A}" dt="2021-09-22T01:24:40.872" v="39" actId="20577"/>
          <ac:spMkLst>
            <pc:docMk/>
            <pc:sldMk cId="3985427783" sldId="267"/>
            <ac:spMk id="120" creationId="{00000000-0000-0000-0000-000000000000}"/>
          </ac:spMkLst>
        </pc:spChg>
      </pc:sldChg>
      <pc:sldChg chg="modSp">
        <pc:chgData name="Shoemaker, Garrett J" userId="S::gshoemaker3@gatech.edu::5dbef2b8-afef-4e66-a189-ff67b3e0491a" providerId="AD" clId="Web-{67ABDD26-F6E6-4393-85C3-06C43DEC3C3A}" dt="2021-09-22T01:50:34.139" v="482" actId="20577"/>
        <pc:sldMkLst>
          <pc:docMk/>
          <pc:sldMk cId="2603939371" sldId="268"/>
        </pc:sldMkLst>
        <pc:spChg chg="mod">
          <ac:chgData name="Shoemaker, Garrett J" userId="S::gshoemaker3@gatech.edu::5dbef2b8-afef-4e66-a189-ff67b3e0491a" providerId="AD" clId="Web-{67ABDD26-F6E6-4393-85C3-06C43DEC3C3A}" dt="2021-09-22T01:50:34.139" v="482" actId="20577"/>
          <ac:spMkLst>
            <pc:docMk/>
            <pc:sldMk cId="2603939371" sldId="268"/>
            <ac:spMk id="119" creationId="{00000000-0000-0000-0000-000000000000}"/>
          </ac:spMkLst>
        </pc:spChg>
        <pc:spChg chg="mod">
          <ac:chgData name="Shoemaker, Garrett J" userId="S::gshoemaker3@gatech.edu::5dbef2b8-afef-4e66-a189-ff67b3e0491a" providerId="AD" clId="Web-{67ABDD26-F6E6-4393-85C3-06C43DEC3C3A}" dt="2021-09-22T01:25:13.983" v="59" actId="20577"/>
          <ac:spMkLst>
            <pc:docMk/>
            <pc:sldMk cId="2603939371" sldId="268"/>
            <ac:spMk id="120" creationId="{00000000-0000-0000-0000-000000000000}"/>
          </ac:spMkLst>
        </pc:spChg>
      </pc:sldChg>
      <pc:sldChg chg="addSp modSp">
        <pc:chgData name="Shoemaker, Garrett J" userId="S::gshoemaker3@gatech.edu::5dbef2b8-afef-4e66-a189-ff67b3e0491a" providerId="AD" clId="Web-{67ABDD26-F6E6-4393-85C3-06C43DEC3C3A}" dt="2021-09-22T01:48:34.729" v="475" actId="14100"/>
        <pc:sldMkLst>
          <pc:docMk/>
          <pc:sldMk cId="3551748078" sldId="275"/>
        </pc:sldMkLst>
        <pc:spChg chg="add mod">
          <ac:chgData name="Shoemaker, Garrett J" userId="S::gshoemaker3@gatech.edu::5dbef2b8-afef-4e66-a189-ff67b3e0491a" providerId="AD" clId="Web-{67ABDD26-F6E6-4393-85C3-06C43DEC3C3A}" dt="2021-09-22T01:48:34.729" v="475" actId="14100"/>
          <ac:spMkLst>
            <pc:docMk/>
            <pc:sldMk cId="3551748078" sldId="275"/>
            <ac:spMk id="4" creationId="{921832FE-93D5-4125-BB28-A2A756BAECF8}"/>
          </ac:spMkLst>
        </pc:spChg>
      </pc:sldChg>
    </pc:docChg>
  </pc:docChgLst>
  <pc:docChgLst>
    <pc:chgData name="Freeman, Jacob D" userId="S::jfreeman93@gatech.edu::636599fd-e733-43ce-b7b0-2049c3207c8e" providerId="AD" clId="Web-{08816219-DFF8-4659-A223-E0DF908E2851}"/>
    <pc:docChg chg="modSld">
      <pc:chgData name="Freeman, Jacob D" userId="S::jfreeman93@gatech.edu::636599fd-e733-43ce-b7b0-2049c3207c8e" providerId="AD" clId="Web-{08816219-DFF8-4659-A223-E0DF908E2851}" dt="2021-12-01T02:01:46.378" v="14" actId="20577"/>
      <pc:docMkLst>
        <pc:docMk/>
      </pc:docMkLst>
      <pc:sldChg chg="addSp delSp modSp">
        <pc:chgData name="Freeman, Jacob D" userId="S::jfreeman93@gatech.edu::636599fd-e733-43ce-b7b0-2049c3207c8e" providerId="AD" clId="Web-{08816219-DFF8-4659-A223-E0DF908E2851}" dt="2021-12-01T02:01:46.378" v="14" actId="20577"/>
        <pc:sldMkLst>
          <pc:docMk/>
          <pc:sldMk cId="677660978" sldId="305"/>
        </pc:sldMkLst>
        <pc:spChg chg="del">
          <ac:chgData name="Freeman, Jacob D" userId="S::jfreeman93@gatech.edu::636599fd-e733-43ce-b7b0-2049c3207c8e" providerId="AD" clId="Web-{08816219-DFF8-4659-A223-E0DF908E2851}" dt="2021-12-01T02:01:30.596" v="0"/>
          <ac:spMkLst>
            <pc:docMk/>
            <pc:sldMk cId="677660978" sldId="305"/>
            <ac:spMk id="3" creationId="{8C828098-0075-46B7-BAAB-6B1C1DD8B8E4}"/>
          </ac:spMkLst>
        </pc:spChg>
        <pc:spChg chg="del">
          <ac:chgData name="Freeman, Jacob D" userId="S::jfreeman93@gatech.edu::636599fd-e733-43ce-b7b0-2049c3207c8e" providerId="AD" clId="Web-{08816219-DFF8-4659-A223-E0DF908E2851}" dt="2021-12-01T02:01:33.815" v="1"/>
          <ac:spMkLst>
            <pc:docMk/>
            <pc:sldMk cId="677660978" sldId="305"/>
            <ac:spMk id="4" creationId="{A44A0696-3E17-44BC-8C0B-4D16FE225E87}"/>
          </ac:spMkLst>
        </pc:spChg>
        <pc:spChg chg="add mod">
          <ac:chgData name="Freeman, Jacob D" userId="S::jfreeman93@gatech.edu::636599fd-e733-43ce-b7b0-2049c3207c8e" providerId="AD" clId="Web-{08816219-DFF8-4659-A223-E0DF908E2851}" dt="2021-12-01T02:01:46.378" v="14" actId="20577"/>
          <ac:spMkLst>
            <pc:docMk/>
            <pc:sldMk cId="677660978" sldId="305"/>
            <ac:spMk id="5" creationId="{FC5B4FA4-39A9-44F1-A637-54C8990967E1}"/>
          </ac:spMkLst>
        </pc:spChg>
      </pc:sldChg>
    </pc:docChg>
  </pc:docChgLst>
  <pc:docChgLst>
    <pc:chgData name="Dodgen, Wesley B" userId="S::wdodgen3@gatech.edu::1730ed0e-4319-49d9-95f8-99d264b18f8d" providerId="AD" clId="Web-{A43495FA-55AD-44BB-8075-429B052959A0}"/>
    <pc:docChg chg="modSld sldOrd">
      <pc:chgData name="Dodgen, Wesley B" userId="S::wdodgen3@gatech.edu::1730ed0e-4319-49d9-95f8-99d264b18f8d" providerId="AD" clId="Web-{A43495FA-55AD-44BB-8075-429B052959A0}" dt="2021-10-27T01:44:45.613" v="16"/>
      <pc:docMkLst>
        <pc:docMk/>
      </pc:docMkLst>
      <pc:sldChg chg="delSp">
        <pc:chgData name="Dodgen, Wesley B" userId="S::wdodgen3@gatech.edu::1730ed0e-4319-49d9-95f8-99d264b18f8d" providerId="AD" clId="Web-{A43495FA-55AD-44BB-8075-429B052959A0}" dt="2021-10-27T01:44:45.613" v="16"/>
        <pc:sldMkLst>
          <pc:docMk/>
          <pc:sldMk cId="3080532174" sldId="269"/>
        </pc:sldMkLst>
        <pc:picChg chg="del">
          <ac:chgData name="Dodgen, Wesley B" userId="S::wdodgen3@gatech.edu::1730ed0e-4319-49d9-95f8-99d264b18f8d" providerId="AD" clId="Web-{A43495FA-55AD-44BB-8075-429B052959A0}" dt="2021-10-27T01:44:45.613" v="16"/>
          <ac:picMkLst>
            <pc:docMk/>
            <pc:sldMk cId="3080532174" sldId="269"/>
            <ac:picMk id="2" creationId="{B23931EA-4E28-4357-8896-0FBA0A8FE74A}"/>
          </ac:picMkLst>
        </pc:picChg>
      </pc:sldChg>
      <pc:sldChg chg="delSp modSp ord">
        <pc:chgData name="Dodgen, Wesley B" userId="S::wdodgen3@gatech.edu::1730ed0e-4319-49d9-95f8-99d264b18f8d" providerId="AD" clId="Web-{A43495FA-55AD-44BB-8075-429B052959A0}" dt="2021-10-27T01:44:01.924" v="15"/>
        <pc:sldMkLst>
          <pc:docMk/>
          <pc:sldMk cId="2813518768" sldId="270"/>
        </pc:sldMkLst>
        <pc:spChg chg="mod">
          <ac:chgData name="Dodgen, Wesley B" userId="S::wdodgen3@gatech.edu::1730ed0e-4319-49d9-95f8-99d264b18f8d" providerId="AD" clId="Web-{A43495FA-55AD-44BB-8075-429B052959A0}" dt="2021-10-27T01:43:43.814" v="14" actId="14100"/>
          <ac:spMkLst>
            <pc:docMk/>
            <pc:sldMk cId="2813518768" sldId="270"/>
            <ac:spMk id="119" creationId="{00000000-0000-0000-0000-000000000000}"/>
          </ac:spMkLst>
        </pc:spChg>
        <pc:spChg chg="mod">
          <ac:chgData name="Dodgen, Wesley B" userId="S::wdodgen3@gatech.edu::1730ed0e-4319-49d9-95f8-99d264b18f8d" providerId="AD" clId="Web-{A43495FA-55AD-44BB-8075-429B052959A0}" dt="2021-10-27T01:43:25.360" v="9" actId="20577"/>
          <ac:spMkLst>
            <pc:docMk/>
            <pc:sldMk cId="2813518768" sldId="270"/>
            <ac:spMk id="120" creationId="{00000000-0000-0000-0000-000000000000}"/>
          </ac:spMkLst>
        </pc:spChg>
        <pc:picChg chg="del">
          <ac:chgData name="Dodgen, Wesley B" userId="S::wdodgen3@gatech.edu::1730ed0e-4319-49d9-95f8-99d264b18f8d" providerId="AD" clId="Web-{A43495FA-55AD-44BB-8075-429B052959A0}" dt="2021-10-27T01:43:29.064" v="10"/>
          <ac:picMkLst>
            <pc:docMk/>
            <pc:sldMk cId="2813518768" sldId="270"/>
            <ac:picMk id="2" creationId="{5300012C-B8A0-4172-B92E-4DCF65AD9E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RECORD MEETING!</a:t>
            </a: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Fill out google form sent out earlier today!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subTitle" idx="1"/>
          </p:nvPr>
        </p:nvSpPr>
        <p:spPr>
          <a:xfrm>
            <a:off x="3239196" y="2844801"/>
            <a:ext cx="50970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F7F7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239197" y="250224"/>
            <a:ext cx="5097000" cy="2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4200"/>
              <a:buFont typeface="Roboto"/>
              <a:buNone/>
              <a:defRPr sz="4200" b="1" i="0" u="none" strike="noStrike" cap="non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56929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1406626" y="-847106"/>
            <a:ext cx="4359000" cy="6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85750" y="911612"/>
            <a:ext cx="85725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84285" y="911612"/>
            <a:ext cx="4211400" cy="3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911612"/>
            <a:ext cx="4209900" cy="3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285750" y="926335"/>
            <a:ext cx="4213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85750" y="1558992"/>
            <a:ext cx="42132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629150" y="926335"/>
            <a:ext cx="4229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4"/>
          </p:nvPr>
        </p:nvSpPr>
        <p:spPr>
          <a:xfrm>
            <a:off x="4629150" y="1558992"/>
            <a:ext cx="4229100" cy="30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85750" y="342900"/>
            <a:ext cx="2949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235325" y="342901"/>
            <a:ext cx="56229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285750" y="1706136"/>
            <a:ext cx="29496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85750" y="342900"/>
            <a:ext cx="2949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235325" y="342901"/>
            <a:ext cx="5622900" cy="4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85750" y="1706136"/>
            <a:ext cx="29496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 rot="5400000">
            <a:off x="2848349" y="-1650988"/>
            <a:ext cx="3447300" cy="85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85750" y="911612"/>
            <a:ext cx="85725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857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2344615" y="4358878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800850" y="43588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X9ZX5kdvNw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3239196" y="674460"/>
            <a:ext cx="5097000" cy="1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"/>
              <a:t>Wayward Navigation Rover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237895" y="2817259"/>
            <a:ext cx="6455900" cy="20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Austin Booth, Jacob Freeman, Andre </a:t>
            </a:r>
            <a:r>
              <a:rPr lang="en" err="1"/>
              <a:t>Mbakwe</a:t>
            </a:r>
            <a:r>
              <a:rPr lang="en"/>
              <a:t>, Garrett Shoemaker, Wesley Dodgen, Aaron Hoffman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2DDC-1C35-48E2-BC89-822B19B5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Assembly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451E5-4AF8-45B5-9897-AA436E78FBA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72150" y="987812"/>
            <a:ext cx="3124050" cy="3721200"/>
          </a:xfrm>
        </p:spPr>
        <p:txBody>
          <a:bodyPr/>
          <a:lstStyle/>
          <a:p>
            <a:r>
              <a:rPr lang="en-US" sz="2000"/>
              <a:t>Wires routed through the frame for weather resistance</a:t>
            </a:r>
          </a:p>
          <a:p>
            <a:endParaRPr lang="en-US" sz="2000"/>
          </a:p>
          <a:p>
            <a:r>
              <a:rPr lang="en-US" sz="2000"/>
              <a:t>Boards stacked and mounted to optimize space inside electrical housing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0B6D9D-846C-4C25-B958-9060CD9E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990600"/>
            <a:ext cx="2743200" cy="3657600"/>
          </a:xfrm>
          <a:prstGeom prst="rect">
            <a:avLst/>
          </a:prstGeom>
        </p:spPr>
      </p:pic>
      <p:pic>
        <p:nvPicPr>
          <p:cNvPr id="6" name="Picture 6" descr="A picture containing indoor, floor, vacuum, desk&#10;&#10;Description automatically generated">
            <a:extLst>
              <a:ext uri="{FF2B5EF4-FFF2-40B4-BE49-F238E27FC236}">
                <a16:creationId xmlns:a16="http://schemas.microsoft.com/office/drawing/2014/main" id="{9EACEB28-1F51-4BAB-B18D-036FCCB3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906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62E4-5659-4C47-8B49-4F96F422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A3310-DF10-408B-82AE-8296CF7A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456" y="911612"/>
            <a:ext cx="8136812" cy="3721200"/>
          </a:xfrm>
        </p:spPr>
        <p:txBody>
          <a:bodyPr/>
          <a:lstStyle/>
          <a:p>
            <a:pPr marL="285750" indent="-285750"/>
            <a:r>
              <a:rPr lang="en-US" sz="1600" dirty="0"/>
              <a:t>MQTT</a:t>
            </a:r>
          </a:p>
          <a:p>
            <a:pPr marL="1200150" lvl="1" indent="-285750"/>
            <a:r>
              <a:rPr lang="en-US" sz="1600" dirty="0"/>
              <a:t>A low over-overhead way to send and receive messages</a:t>
            </a:r>
          </a:p>
          <a:p>
            <a:pPr marL="1200150" lvl="1" indent="-285750"/>
            <a:r>
              <a:rPr lang="en-US" sz="1600" dirty="0"/>
              <a:t>It takes up very little space for devices and very bandwidth when </a:t>
            </a:r>
            <a:r>
              <a:rPr lang="en-US" sz="1600"/>
              <a:t>messages are sent back and forth</a:t>
            </a:r>
          </a:p>
          <a:p>
            <a:pPr marL="114300" indent="0">
              <a:buNone/>
            </a:pPr>
            <a:endParaRPr lang="en-US" sz="1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6F3F99-D35B-4A61-A28C-194AF9F9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1" y="2122388"/>
            <a:ext cx="7044050" cy="23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CA01BFEC-0B97-421B-8643-8E6C5921B3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376" y="549124"/>
            <a:ext cx="6995707" cy="40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7039-6DBD-4966-9F5A-377F8D0E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Result:</a:t>
            </a:r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49E15DA9-44E8-4049-82BE-A320194C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87" y="1827493"/>
            <a:ext cx="2206128" cy="1984273"/>
          </a:xfrm>
          <a:prstGeom prst="rect">
            <a:avLst/>
          </a:prstGeom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9CC947B8-9C3C-4A84-AB28-7443ADB1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86" y="2039506"/>
            <a:ext cx="2743200" cy="1560248"/>
          </a:xfrm>
          <a:prstGeom prst="rect">
            <a:avLst/>
          </a:prstGeom>
        </p:spPr>
      </p:pic>
      <p:pic>
        <p:nvPicPr>
          <p:cNvPr id="6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FA8F70A5-697E-410A-B66A-CDC3954F9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436" y="1790713"/>
            <a:ext cx="2777628" cy="1988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7BE2B-6E39-469F-91AF-27EA15777B45}"/>
              </a:ext>
            </a:extLst>
          </p:cNvPr>
          <p:cNvSpPr txBox="1"/>
          <p:nvPr/>
        </p:nvSpPr>
        <p:spPr>
          <a:xfrm>
            <a:off x="7063188" y="1448029"/>
            <a:ext cx="14005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Front: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E5FCF-8AF0-4EB9-823D-D26786A45198}"/>
              </a:ext>
            </a:extLst>
          </p:cNvPr>
          <p:cNvSpPr txBox="1"/>
          <p:nvPr/>
        </p:nvSpPr>
        <p:spPr>
          <a:xfrm>
            <a:off x="1181216" y="1446308"/>
            <a:ext cx="8221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Top: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90A2B-522F-4B46-91D1-0DCED4A058FB}"/>
              </a:ext>
            </a:extLst>
          </p:cNvPr>
          <p:cNvSpPr txBox="1"/>
          <p:nvPr/>
        </p:nvSpPr>
        <p:spPr>
          <a:xfrm>
            <a:off x="3706488" y="145147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Isometric:</a:t>
            </a:r>
          </a:p>
        </p:txBody>
      </p:sp>
    </p:spTree>
    <p:extLst>
      <p:ext uri="{BB962C8B-B14F-4D97-AF65-F5344CB8AC3E}">
        <p14:creationId xmlns:p14="http://schemas.microsoft.com/office/powerpoint/2010/main" val="67766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2DA5-AA3D-4970-9FC1-A388E81A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Improvements: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93CC4-9DC3-402D-8F82-AA2DD1702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5" y="911612"/>
            <a:ext cx="8601273" cy="3721200"/>
          </a:xfrm>
        </p:spPr>
        <p:txBody>
          <a:bodyPr/>
          <a:lstStyle/>
          <a:p>
            <a:r>
              <a:rPr lang="en-US" sz="2400"/>
              <a:t>Incorporate camera for remote navigation</a:t>
            </a:r>
            <a:endParaRPr lang="en-US"/>
          </a:p>
          <a:p>
            <a:r>
              <a:rPr lang="en-US" sz="2400"/>
              <a:t>Add a solar battery charger for increased autonomy</a:t>
            </a:r>
          </a:p>
          <a:p>
            <a:r>
              <a:rPr lang="en-US" sz="2400"/>
              <a:t>Update suspension system to dual sprocket drive gears</a:t>
            </a:r>
          </a:p>
          <a:p>
            <a:r>
              <a:rPr lang="en-US" sz="2400"/>
              <a:t>Expand robot chassis to support peripheral mounting</a:t>
            </a:r>
          </a:p>
          <a:p>
            <a:r>
              <a:rPr lang="en-US" sz="2400"/>
              <a:t>Add additional protection against the weather/outdoors</a:t>
            </a:r>
          </a:p>
          <a:p>
            <a:r>
              <a:rPr lang="en-US" sz="2400"/>
              <a:t>Upgrade motors in order to tackle more obstacles</a:t>
            </a:r>
          </a:p>
        </p:txBody>
      </p:sp>
    </p:spTree>
    <p:extLst>
      <p:ext uri="{BB962C8B-B14F-4D97-AF65-F5344CB8AC3E}">
        <p14:creationId xmlns:p14="http://schemas.microsoft.com/office/powerpoint/2010/main" val="5257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DF43-7F25-4C6F-868E-DFBC4EFD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123" y="2179053"/>
            <a:ext cx="3221753" cy="786220"/>
          </a:xfrm>
        </p:spPr>
        <p:txBody>
          <a:bodyPr/>
          <a:lstStyle/>
          <a:p>
            <a:r>
              <a:rPr lang="en-US" sz="4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806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D343-570F-412C-82F2-D51D81EB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Information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0BCDE-704A-4848-9C96-2D7FBE43A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285" y="911612"/>
            <a:ext cx="5771119" cy="3679529"/>
          </a:xfrm>
        </p:spPr>
        <p:txBody>
          <a:bodyPr/>
          <a:lstStyle/>
          <a:p>
            <a:r>
              <a:rPr lang="en" sz="2000"/>
              <a:t>Tasked to create a mobile robot platform to navigate through a garden</a:t>
            </a:r>
          </a:p>
          <a:p>
            <a:r>
              <a:rPr lang="en" sz="2000"/>
              <a:t>Navigate remotely via cloud and mobile device</a:t>
            </a:r>
          </a:p>
          <a:p>
            <a:r>
              <a:rPr lang="en-US" sz="2000"/>
              <a:t>Easy assembly requested (can be built with a kit/at home supplies)</a:t>
            </a:r>
          </a:p>
          <a:p>
            <a:r>
              <a:rPr lang="en-US" sz="2000"/>
              <a:t>Design will be open source when completed</a:t>
            </a:r>
          </a:p>
          <a:p>
            <a:pPr marL="114300" indent="0">
              <a:buNone/>
            </a:pPr>
            <a:endParaRPr lang="en" sz="1800"/>
          </a:p>
          <a:p>
            <a:endParaRPr lang="en-US" sz="1800"/>
          </a:p>
          <a:p>
            <a:endParaRPr lang="en-US" sz="1800"/>
          </a:p>
          <a:p>
            <a:endParaRPr lang="en-US"/>
          </a:p>
        </p:txBody>
      </p:sp>
      <p:pic>
        <p:nvPicPr>
          <p:cNvPr id="6" name="Picture 2" descr="A picture containing ground, outdoor, sky, garden&#10;&#10;Description automatically generated">
            <a:extLst>
              <a:ext uri="{FF2B5EF4-FFF2-40B4-BE49-F238E27FC236}">
                <a16:creationId xmlns:a16="http://schemas.microsoft.com/office/drawing/2014/main" id="{86BBD514-3ADE-4FC2-8C8A-CA19392D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384" y="151836"/>
            <a:ext cx="2737247" cy="2345469"/>
          </a:xfrm>
          <a:prstGeom prst="rect">
            <a:avLst/>
          </a:prstGeom>
        </p:spPr>
      </p:pic>
      <p:pic>
        <p:nvPicPr>
          <p:cNvPr id="4" name="Picture 4" descr="A picture containing ground, outdoor, sky, dirt&#10;&#10;Description automatically generated">
            <a:extLst>
              <a:ext uri="{FF2B5EF4-FFF2-40B4-BE49-F238E27FC236}">
                <a16:creationId xmlns:a16="http://schemas.microsoft.com/office/drawing/2014/main" id="{B29C9DE2-18A3-4BF8-964D-C4A9B11E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384" y="2571510"/>
            <a:ext cx="2737247" cy="20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113612" y="904727"/>
            <a:ext cx="8744638" cy="381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en" sz="2400"/>
              <a:t>Created a platform that supports expansion</a:t>
            </a:r>
          </a:p>
          <a:p>
            <a:pPr marL="419100">
              <a:buSzPts val="2400"/>
            </a:pPr>
            <a:r>
              <a:rPr lang="en" sz="2400"/>
              <a:t>Coded an I/O interface to allow users easy access to the robots mobility</a:t>
            </a:r>
          </a:p>
          <a:p>
            <a:pPr marL="419100">
              <a:buSzPts val="2400"/>
            </a:pPr>
            <a:r>
              <a:rPr lang="en" sz="2400"/>
              <a:t>Constructed robot frame from 3D printed parts and PVC piping purchased locally</a:t>
            </a:r>
          </a:p>
          <a:p>
            <a:pPr marL="419100">
              <a:buSzPts val="2400"/>
            </a:pPr>
            <a:r>
              <a:rPr lang="en" sz="2400"/>
              <a:t>Project will be placed on GitHub for open source release after completion</a:t>
            </a:r>
          </a:p>
          <a:p>
            <a:pPr marL="419100">
              <a:buSzPts val="2400"/>
            </a:pPr>
            <a:endParaRPr lang="en" sz="2400"/>
          </a:p>
          <a:p>
            <a:pPr marL="419100">
              <a:buSzPts val="2400"/>
            </a:pPr>
            <a:endParaRPr lang="en" sz="2400"/>
          </a:p>
          <a:p>
            <a:pPr marL="76200" indent="0">
              <a:buSzPts val="2400"/>
              <a:buNone/>
            </a:pPr>
            <a:endParaRPr lang="en" sz="2400"/>
          </a:p>
          <a:p>
            <a:pPr marL="76200" indent="0">
              <a:buSzPts val="2400"/>
              <a:buNone/>
            </a:pPr>
            <a:endParaRPr lang="en" sz="24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113611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/>
              <a:t>Milestones Achieved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con&#10;&#10;Description automatically generated">
            <a:extLst>
              <a:ext uri="{FF2B5EF4-FFF2-40B4-BE49-F238E27FC236}">
                <a16:creationId xmlns:a16="http://schemas.microsoft.com/office/drawing/2014/main" id="{5826A95D-0D12-40F4-9C0A-A1C52A54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031" y="332627"/>
            <a:ext cx="2281869" cy="2199131"/>
          </a:xfrm>
          <a:prstGeom prst="rect">
            <a:avLst/>
          </a:prstGeom>
        </p:spPr>
      </p:pic>
      <p:pic>
        <p:nvPicPr>
          <p:cNvPr id="5" name="Picture 5" descr="A picture containing mirror, arch&#10;&#10;Description automatically generated">
            <a:extLst>
              <a:ext uri="{FF2B5EF4-FFF2-40B4-BE49-F238E27FC236}">
                <a16:creationId xmlns:a16="http://schemas.microsoft.com/office/drawing/2014/main" id="{558E7492-DED3-4922-B3B7-C240DD17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7" y="2652459"/>
            <a:ext cx="2743200" cy="2110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6BD34-2F65-4948-B046-57FB194E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Traction and Drive Gear: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8E5BA6-B969-411E-9BA1-8AB79FDE28E6}"/>
              </a:ext>
            </a:extLst>
          </p:cNvPr>
          <p:cNvCxnSpPr>
            <a:cxnSpLocks/>
          </p:cNvCxnSpPr>
          <p:nvPr/>
        </p:nvCxnSpPr>
        <p:spPr>
          <a:xfrm flipH="1" flipV="1">
            <a:off x="5759991" y="3507830"/>
            <a:ext cx="1059786" cy="441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9B6C28-8D67-428E-A426-9B35B08A3DEE}"/>
              </a:ext>
            </a:extLst>
          </p:cNvPr>
          <p:cNvCxnSpPr>
            <a:cxnSpLocks/>
          </p:cNvCxnSpPr>
          <p:nvPr/>
        </p:nvCxnSpPr>
        <p:spPr>
          <a:xfrm flipV="1">
            <a:off x="5619175" y="1354149"/>
            <a:ext cx="956649" cy="411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3BB186-BA26-4BB3-AFAF-B0013D92BCD4}"/>
              </a:ext>
            </a:extLst>
          </p:cNvPr>
          <p:cNvCxnSpPr>
            <a:cxnSpLocks/>
          </p:cNvCxnSpPr>
          <p:nvPr/>
        </p:nvCxnSpPr>
        <p:spPr>
          <a:xfrm>
            <a:off x="1332000" y="2020659"/>
            <a:ext cx="741496" cy="11229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C9E957-7BB2-4FB7-9F40-D32DE3966516}"/>
              </a:ext>
            </a:extLst>
          </p:cNvPr>
          <p:cNvSpPr txBox="1"/>
          <p:nvPr/>
        </p:nvSpPr>
        <p:spPr>
          <a:xfrm>
            <a:off x="6811028" y="3708833"/>
            <a:ext cx="251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Drive Flange attaches to sprocket across 4 bolts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58412-8DAC-4104-80D2-CA3E089EF872}"/>
              </a:ext>
            </a:extLst>
          </p:cNvPr>
          <p:cNvSpPr txBox="1"/>
          <p:nvPr/>
        </p:nvSpPr>
        <p:spPr>
          <a:xfrm>
            <a:off x="347441" y="1721839"/>
            <a:ext cx="297870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Meshed reinforcement for longevity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5602E-BC66-475F-A105-9CD51B10F789}"/>
              </a:ext>
            </a:extLst>
          </p:cNvPr>
          <p:cNvSpPr txBox="1"/>
          <p:nvPr/>
        </p:nvSpPr>
        <p:spPr>
          <a:xfrm>
            <a:off x="3406024" y="1227740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Driven wheel on tensioner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9AD39-1D59-44F4-BE9C-759758AC2F6A}"/>
              </a:ext>
            </a:extLst>
          </p:cNvPr>
          <p:cNvSpPr txBox="1"/>
          <p:nvPr/>
        </p:nvSpPr>
        <p:spPr>
          <a:xfrm>
            <a:off x="769803" y="476686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SuperDroids</a:t>
            </a:r>
            <a:r>
              <a:rPr lang="en-US"/>
              <a:t> Robots Tread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255ED-16BA-4F70-B61B-219F6ABC045C}"/>
              </a:ext>
            </a:extLst>
          </p:cNvPr>
          <p:cNvSpPr txBox="1"/>
          <p:nvPr/>
        </p:nvSpPr>
        <p:spPr>
          <a:xfrm>
            <a:off x="6496854" y="272013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Driving/Driven Sprockets:</a:t>
            </a:r>
          </a:p>
        </p:txBody>
      </p:sp>
      <p:pic>
        <p:nvPicPr>
          <p:cNvPr id="3" name="Picture 13" descr="A picture containing text, silhouette, gear&#10;&#10;Description automatically generated">
            <a:extLst>
              <a:ext uri="{FF2B5EF4-FFF2-40B4-BE49-F238E27FC236}">
                <a16:creationId xmlns:a16="http://schemas.microsoft.com/office/drawing/2014/main" id="{9A993B11-A27D-43FB-AB4F-59CBAC3A8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014" y="2093723"/>
            <a:ext cx="1985791" cy="27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6991-DCA8-4D33-B617-CE5EEA0A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Tensioning System: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7A01AA9-0B21-40DB-AEF1-240FEE44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308" y="186513"/>
            <a:ext cx="2054660" cy="4114800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23CC2354-D2DA-423A-A962-0C881B3D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2" y="908636"/>
            <a:ext cx="2743200" cy="35465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7F6CA6-4456-4FB8-95E8-8679A5EB1F2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150397" y="1893094"/>
            <a:ext cx="492182" cy="1017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D42A46-2553-4599-90C2-EE810DBBF105}"/>
              </a:ext>
            </a:extLst>
          </p:cNvPr>
          <p:cNvSpPr txBox="1"/>
          <p:nvPr/>
        </p:nvSpPr>
        <p:spPr>
          <a:xfrm>
            <a:off x="3642579" y="1625510"/>
            <a:ext cx="1352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Bolt Locations for applying clamping force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1B7B51-A866-47C0-845F-D80392977551}"/>
              </a:ext>
            </a:extLst>
          </p:cNvPr>
          <p:cNvCxnSpPr>
            <a:cxnSpLocks/>
          </p:cNvCxnSpPr>
          <p:nvPr/>
        </p:nvCxnSpPr>
        <p:spPr>
          <a:xfrm>
            <a:off x="818002" y="1669736"/>
            <a:ext cx="896200" cy="540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C3DF7F-B80C-451D-9B25-3C595DDF5FE8}"/>
              </a:ext>
            </a:extLst>
          </p:cNvPr>
          <p:cNvSpPr txBox="1"/>
          <p:nvPr/>
        </p:nvSpPr>
        <p:spPr>
          <a:xfrm>
            <a:off x="183754" y="1367201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PVC Clamp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E44F7-1F98-4CB3-B92C-3D007B4EB96D}"/>
              </a:ext>
            </a:extLst>
          </p:cNvPr>
          <p:cNvSpPr txBox="1"/>
          <p:nvPr/>
        </p:nvSpPr>
        <p:spPr>
          <a:xfrm>
            <a:off x="3500828" y="3843337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Motor Clamp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53F2DF-A040-41AB-8EB2-BDEDF06B0C3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643144" y="3417036"/>
            <a:ext cx="857684" cy="580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748DC2-C4D2-4B31-9DB7-B4047919C53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398487" y="1994842"/>
            <a:ext cx="1244092" cy="3367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62EF8A-9DD2-49DD-AB19-3A4B2370712E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232924" y="711868"/>
            <a:ext cx="1546572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83CAA0-4EAF-41AD-A186-3AB2B4892AE0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4955772" y="3292471"/>
            <a:ext cx="923430" cy="455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304E6D-FB3E-45F1-9F5F-47CD27705541}"/>
              </a:ext>
            </a:extLst>
          </p:cNvPr>
          <p:cNvSpPr txBox="1"/>
          <p:nvPr/>
        </p:nvSpPr>
        <p:spPr>
          <a:xfrm>
            <a:off x="4204416" y="2769251"/>
            <a:ext cx="147517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Motor clamp in fixed position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4E75C1-74B0-43F2-8936-C85590AF012C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6232924" y="457330"/>
            <a:ext cx="1546572" cy="254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604C57D-2D31-4452-BF2C-B4359B3EAC65}"/>
              </a:ext>
            </a:extLst>
          </p:cNvPr>
          <p:cNvSpPr txBox="1"/>
          <p:nvPr/>
        </p:nvSpPr>
        <p:spPr>
          <a:xfrm>
            <a:off x="7779496" y="342536"/>
            <a:ext cx="1357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Adjustable tension along PVC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1A92D8-26D5-493B-955C-FEB7442A89F6}"/>
              </a:ext>
            </a:extLst>
          </p:cNvPr>
          <p:cNvCxnSpPr>
            <a:cxnSpLocks/>
          </p:cNvCxnSpPr>
          <p:nvPr/>
        </p:nvCxnSpPr>
        <p:spPr>
          <a:xfrm flipH="1">
            <a:off x="5887258" y="256906"/>
            <a:ext cx="8927" cy="8242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9C07A09-C516-448F-A63B-C5EFA55314BE}"/>
              </a:ext>
            </a:extLst>
          </p:cNvPr>
          <p:cNvSpPr txBox="1"/>
          <p:nvPr/>
        </p:nvSpPr>
        <p:spPr>
          <a:xfrm>
            <a:off x="5951984" y="4301313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Tensioning System: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49AD3E-7537-4F4C-B5D2-BA6F6AAC5435}"/>
              </a:ext>
            </a:extLst>
          </p:cNvPr>
          <p:cNvSpPr txBox="1"/>
          <p:nvPr/>
        </p:nvSpPr>
        <p:spPr>
          <a:xfrm>
            <a:off x="1318073" y="4301313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PVC to Motor Clamp: </a:t>
            </a:r>
          </a:p>
        </p:txBody>
      </p:sp>
    </p:spTree>
    <p:extLst>
      <p:ext uri="{BB962C8B-B14F-4D97-AF65-F5344CB8AC3E}">
        <p14:creationId xmlns:p14="http://schemas.microsoft.com/office/powerpoint/2010/main" val="235481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EA14-F369-47FE-8D00-0E992547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Chassis Design and Structure:</a:t>
            </a:r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23EE8518-0E46-4A11-A2AA-C578EFBC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8464" y="1096395"/>
            <a:ext cx="3920627" cy="337340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51EA00-0B7D-418C-A25F-CF9A089F31F7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2465685" y="3046836"/>
            <a:ext cx="1177955" cy="226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46DF9E-DD52-428E-9A88-29835E2D22C5}"/>
              </a:ext>
            </a:extLst>
          </p:cNvPr>
          <p:cNvSpPr txBox="1"/>
          <p:nvPr/>
        </p:nvSpPr>
        <p:spPr>
          <a:xfrm>
            <a:off x="450998" y="3012100"/>
            <a:ext cx="201468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Boxed Center section for Rigidity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EB7077-5823-4008-B331-D896DED07DE2}"/>
              </a:ext>
            </a:extLst>
          </p:cNvPr>
          <p:cNvSpPr/>
          <p:nvPr/>
        </p:nvSpPr>
        <p:spPr>
          <a:xfrm>
            <a:off x="3643640" y="1891620"/>
            <a:ext cx="1926522" cy="23104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27FC9C-B4AD-45EC-8CBB-AD3033066268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745039" y="1724098"/>
            <a:ext cx="1451871" cy="227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F2C270-8BF5-4B8E-A884-9D9557263ADC}"/>
              </a:ext>
            </a:extLst>
          </p:cNvPr>
          <p:cNvSpPr txBox="1"/>
          <p:nvPr/>
        </p:nvSpPr>
        <p:spPr>
          <a:xfrm>
            <a:off x="285751" y="1582095"/>
            <a:ext cx="145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components held in place by PVC adhesive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17F126-61C5-4AF7-BFC1-977A9FF8CEAA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6016892" y="1582095"/>
            <a:ext cx="789709" cy="1358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C2566B-9E83-46D0-97C6-80062DA8895F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127949" y="2941082"/>
            <a:ext cx="678652" cy="14043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DFD32EB-CA83-4706-A074-4CD3EF83B9A8}"/>
              </a:ext>
            </a:extLst>
          </p:cNvPr>
          <p:cNvSpPr txBox="1"/>
          <p:nvPr/>
        </p:nvSpPr>
        <p:spPr>
          <a:xfrm>
            <a:off x="6806601" y="2571750"/>
            <a:ext cx="1862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Outer structure attachment points for suspension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12D11-E6D7-4969-840F-4B8325EDCB43}"/>
              </a:ext>
            </a:extLst>
          </p:cNvPr>
          <p:cNvSpPr txBox="1"/>
          <p:nvPr/>
        </p:nvSpPr>
        <p:spPr>
          <a:xfrm>
            <a:off x="3624901" y="4666469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Main Frame Structure:</a:t>
            </a:r>
          </a:p>
        </p:txBody>
      </p:sp>
    </p:spTree>
    <p:extLst>
      <p:ext uri="{BB962C8B-B14F-4D97-AF65-F5344CB8AC3E}">
        <p14:creationId xmlns:p14="http://schemas.microsoft.com/office/powerpoint/2010/main" val="335125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C3DA-30C8-4216-9DAB-DEB1AA90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Chassis Expansion: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DCE3646-13C9-4A31-B2F7-C4424699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11640"/>
            <a:ext cx="8572500" cy="208468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E03614-1690-44EF-B65E-7E8DB7F2B3A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339259" y="2370582"/>
            <a:ext cx="239317" cy="12787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C3A5DC-81ED-4091-B18C-B63936B3644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206977" y="2484882"/>
            <a:ext cx="1132282" cy="1164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21CF43-2146-4339-8908-44C6149F2581}"/>
              </a:ext>
            </a:extLst>
          </p:cNvPr>
          <p:cNvSpPr txBox="1"/>
          <p:nvPr/>
        </p:nvSpPr>
        <p:spPr>
          <a:xfrm>
            <a:off x="5635600" y="3649312"/>
            <a:ext cx="1407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Open Joints for easy addition of components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69EBA5-8EBA-4083-985A-49A7FC2E0B7E}"/>
              </a:ext>
            </a:extLst>
          </p:cNvPr>
          <p:cNvSpPr txBox="1"/>
          <p:nvPr/>
        </p:nvSpPr>
        <p:spPr>
          <a:xfrm>
            <a:off x="403977" y="3399835"/>
            <a:ext cx="27146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Why a PVC Design?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Interchangeable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Expandable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Cheap and easily accessible</a:t>
            </a:r>
          </a:p>
        </p:txBody>
      </p:sp>
    </p:spTree>
    <p:extLst>
      <p:ext uri="{BB962C8B-B14F-4D97-AF65-F5344CB8AC3E}">
        <p14:creationId xmlns:p14="http://schemas.microsoft.com/office/powerpoint/2010/main" val="9391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ABE6-CC9B-4F06-90D6-84DFF7AE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Electronics Housing:</a:t>
            </a:r>
          </a:p>
        </p:txBody>
      </p:sp>
      <p:pic>
        <p:nvPicPr>
          <p:cNvPr id="5" name="Picture 5" descr="A picture containing text, box, table, desk&#10;&#10;Description automatically generated">
            <a:extLst>
              <a:ext uri="{FF2B5EF4-FFF2-40B4-BE49-F238E27FC236}">
                <a16:creationId xmlns:a16="http://schemas.microsoft.com/office/drawing/2014/main" id="{CBA6DAAA-10BE-4CE6-8F34-217C7FA1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747" y="1169918"/>
            <a:ext cx="5497415" cy="307598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7C301C-F9DF-4CAE-8E50-C78DC0EFE8A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91373" y="1478756"/>
            <a:ext cx="1321170" cy="4929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F7F845-BCE2-49E8-8850-8274B7F32B3A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760651" y="3378994"/>
            <a:ext cx="573285" cy="171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F4B2B2-08B1-4442-9418-EAF0BD233765}"/>
              </a:ext>
            </a:extLst>
          </p:cNvPr>
          <p:cNvSpPr txBox="1"/>
          <p:nvPr/>
        </p:nvSpPr>
        <p:spPr>
          <a:xfrm>
            <a:off x="285750" y="1109424"/>
            <a:ext cx="2005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Weatherproof Conduit Box for housing all support electronics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B709B-866F-4AEF-8F09-CA2485C20DEA}"/>
              </a:ext>
            </a:extLst>
          </p:cNvPr>
          <p:cNvSpPr txBox="1"/>
          <p:nvPr/>
        </p:nvSpPr>
        <p:spPr>
          <a:xfrm>
            <a:off x="136114" y="3181112"/>
            <a:ext cx="2624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Clear </a:t>
            </a:r>
            <a:r>
              <a:rPr lang="en-US" err="1"/>
              <a:t>Acryllic</a:t>
            </a:r>
            <a:r>
              <a:rPr lang="en-US"/>
              <a:t> base plate for added rigidity and mounting surface for electronics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122C4-A95D-4B07-82B1-B02C9F1D98CF}"/>
              </a:ext>
            </a:extLst>
          </p:cNvPr>
          <p:cNvSpPr txBox="1"/>
          <p:nvPr/>
        </p:nvSpPr>
        <p:spPr>
          <a:xfrm>
            <a:off x="4183852" y="4245903"/>
            <a:ext cx="3082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Base Plate and Electronics Housing:</a:t>
            </a:r>
          </a:p>
        </p:txBody>
      </p:sp>
    </p:spTree>
    <p:extLst>
      <p:ext uri="{BB962C8B-B14F-4D97-AF65-F5344CB8AC3E}">
        <p14:creationId xmlns:p14="http://schemas.microsoft.com/office/powerpoint/2010/main" val="414690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FABA-CAB6-410A-87A4-E92FB7BF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5023A-E97C-4CB5-840E-170FE3BB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5" y="911612"/>
            <a:ext cx="4295070" cy="4054051"/>
          </a:xfrm>
        </p:spPr>
        <p:txBody>
          <a:bodyPr/>
          <a:lstStyle/>
          <a:p>
            <a:r>
              <a:rPr lang="en-US" sz="1600"/>
              <a:t>Raspberry Pi</a:t>
            </a:r>
          </a:p>
          <a:p>
            <a:pPr lvl="1"/>
            <a:r>
              <a:rPr lang="en-US" sz="1200"/>
              <a:t>5V input power from buck converter</a:t>
            </a:r>
          </a:p>
          <a:p>
            <a:r>
              <a:rPr lang="en-US" sz="1600"/>
              <a:t>Adafruit Motor Hat</a:t>
            </a:r>
          </a:p>
          <a:p>
            <a:pPr lvl="1"/>
            <a:r>
              <a:rPr lang="en-US" sz="1200"/>
              <a:t>Controls up to 4 brushed motors</a:t>
            </a:r>
          </a:p>
          <a:p>
            <a:pPr lvl="1"/>
            <a:r>
              <a:rPr lang="en-US" sz="1200"/>
              <a:t>Stackable for future expansion</a:t>
            </a:r>
          </a:p>
          <a:p>
            <a:r>
              <a:rPr lang="en-US" sz="1600"/>
              <a:t>DC Motors</a:t>
            </a:r>
          </a:p>
          <a:p>
            <a:pPr lvl="1"/>
            <a:r>
              <a:rPr lang="en-US" sz="1200"/>
              <a:t>Brushed</a:t>
            </a:r>
          </a:p>
          <a:p>
            <a:pPr lvl="1"/>
            <a:r>
              <a:rPr lang="en-US" sz="1200"/>
              <a:t>12V, 0.5A</a:t>
            </a:r>
          </a:p>
          <a:p>
            <a:r>
              <a:rPr lang="en-US" sz="1600"/>
              <a:t>Regulated Buck Converter</a:t>
            </a:r>
          </a:p>
          <a:p>
            <a:pPr lvl="1"/>
            <a:r>
              <a:rPr lang="en-US" sz="1200"/>
              <a:t>Set at 5V to power Raspberry Pi</a:t>
            </a:r>
          </a:p>
          <a:p>
            <a:r>
              <a:rPr lang="en-US" sz="1600"/>
              <a:t>12V LiPo Battery</a:t>
            </a:r>
          </a:p>
          <a:p>
            <a:pPr lvl="1"/>
            <a:r>
              <a:rPr lang="en-US" sz="1200"/>
              <a:t>Powers motors and Pi in parallel</a:t>
            </a:r>
          </a:p>
          <a:p>
            <a:r>
              <a:rPr lang="en-US" sz="1600"/>
              <a:t>Power Switch</a:t>
            </a:r>
          </a:p>
          <a:p>
            <a:endParaRPr lang="en-US" sz="1600"/>
          </a:p>
        </p:txBody>
      </p:sp>
      <p:pic>
        <p:nvPicPr>
          <p:cNvPr id="5" name="Picture 5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8A464885-106F-4AD0-8394-6EA66CD0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165" y="2612056"/>
            <a:ext cx="1820466" cy="109810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21A761-83FE-47AC-A231-A6E594D6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77" y="3498055"/>
            <a:ext cx="1421607" cy="142160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66CD77E-24C6-472D-A3A4-88866FAA7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03" y="2687328"/>
            <a:ext cx="1225154" cy="941608"/>
          </a:xfrm>
          <a:prstGeom prst="rect">
            <a:avLst/>
          </a:prstGeom>
        </p:spPr>
      </p:pic>
      <p:pic>
        <p:nvPicPr>
          <p:cNvPr id="9" name="Picture 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8AC587BF-4AAE-48C0-AA30-310FE5A0A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087" y="670322"/>
            <a:ext cx="1784747" cy="1784747"/>
          </a:xfrm>
          <a:prstGeom prst="rect">
            <a:avLst/>
          </a:prstGeom>
        </p:spPr>
      </p:pic>
      <p:pic>
        <p:nvPicPr>
          <p:cNvPr id="10" name="Picture 10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D62C4162-F227-43DD-87B1-8D03B045F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103" y="813197"/>
            <a:ext cx="1731169" cy="17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38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C5ACBEB097B4BBAA3B088EE66B167" ma:contentTypeVersion="10" ma:contentTypeDescription="Create a new document." ma:contentTypeScope="" ma:versionID="430cfe04fdad790e0f089305662bca64">
  <xsd:schema xmlns:xsd="http://www.w3.org/2001/XMLSchema" xmlns:xs="http://www.w3.org/2001/XMLSchema" xmlns:p="http://schemas.microsoft.com/office/2006/metadata/properties" xmlns:ns2="0130ef11-d354-4020-956f-73ade9d12c95" targetNamespace="http://schemas.microsoft.com/office/2006/metadata/properties" ma:root="true" ma:fieldsID="8aa312fe219fd60e9a6da134995bd9e2" ns2:_="">
    <xsd:import namespace="0130ef11-d354-4020-956f-73ade9d12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0ef11-d354-4020-956f-73ade9d12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959051-E95D-44EF-8273-6D58702B84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2EC071-035B-4B88-AF18-A290CCE8C8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1B6E09-56BD-4052-B3D0-61E1C2048038}">
  <ds:schemaRefs>
    <ds:schemaRef ds:uri="0130ef11-d354-4020-956f-73ade9d12c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15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Design</vt:lpstr>
      <vt:lpstr>1_Custom Design</vt:lpstr>
      <vt:lpstr>Wayward Navigation Rover</vt:lpstr>
      <vt:lpstr>Background Information </vt:lpstr>
      <vt:lpstr>Milestones Achieved</vt:lpstr>
      <vt:lpstr>Traction and Drive Gear:</vt:lpstr>
      <vt:lpstr>Tensioning System:</vt:lpstr>
      <vt:lpstr>Chassis Design and Structure:</vt:lpstr>
      <vt:lpstr>Chassis Expansion:</vt:lpstr>
      <vt:lpstr>Electronics Housing:</vt:lpstr>
      <vt:lpstr>Electrical Components</vt:lpstr>
      <vt:lpstr>Electrical Assembly</vt:lpstr>
      <vt:lpstr>Software</vt:lpstr>
      <vt:lpstr>PowerPoint Presentation</vt:lpstr>
      <vt:lpstr>Final Result:</vt:lpstr>
      <vt:lpstr>Future Improvements: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2110 Kickoff Meeting</dc:title>
  <cp:revision>61</cp:revision>
  <dcterms:modified xsi:type="dcterms:W3CDTF">2021-12-01T13:39:26Z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0x010100DD4C5ACBEB097B4BBAA3B088EE66B167</vt:lpwstr>
  </property>
</Properties>
</file>